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2" r:id="rId3"/>
    <p:sldId id="259" r:id="rId4"/>
    <p:sldId id="258" r:id="rId5"/>
    <p:sldId id="260" r:id="rId6"/>
    <p:sldId id="264" r:id="rId7"/>
    <p:sldId id="265" r:id="rId8"/>
    <p:sldId id="266" r:id="rId9"/>
    <p:sldId id="267"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A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91B4A-4BF7-487A-9F07-62C6DA0ABC0B}" v="98" dt="2023-02-16T14:44:00.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1093" autoAdjust="0"/>
  </p:normalViewPr>
  <p:slideViewPr>
    <p:cSldViewPr snapToGrid="0">
      <p:cViewPr varScale="1">
        <p:scale>
          <a:sx n="61" d="100"/>
          <a:sy n="61" d="100"/>
        </p:scale>
        <p:origin x="860" y="44"/>
      </p:cViewPr>
      <p:guideLst/>
    </p:cSldViewPr>
  </p:slideViewPr>
  <p:notesTextViewPr>
    <p:cViewPr>
      <p:scale>
        <a:sx n="1" d="1"/>
        <a:sy n="1" d="1"/>
      </p:scale>
      <p:origin x="0" y="-58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Negron-Pimentel" userId="a35d1faf-57d4-4a11-a7d7-af346771d635" providerId="ADAL" clId="{01391B4A-4BF7-487A-9F07-62C6DA0ABC0B}"/>
    <pc:docChg chg="undo redo custSel addSld delSld modSld sldOrd addMainMaster delMainMaster modMainMaster">
      <pc:chgData name="Jessica Negron-Pimentel" userId="a35d1faf-57d4-4a11-a7d7-af346771d635" providerId="ADAL" clId="{01391B4A-4BF7-487A-9F07-62C6DA0ABC0B}" dt="2023-02-16T15:30:37.189" v="4636" actId="1076"/>
      <pc:docMkLst>
        <pc:docMk/>
      </pc:docMkLst>
      <pc:sldChg chg="addSp delSp modSp mod modNotesTx">
        <pc:chgData name="Jessica Negron-Pimentel" userId="a35d1faf-57d4-4a11-a7d7-af346771d635" providerId="ADAL" clId="{01391B4A-4BF7-487A-9F07-62C6DA0ABC0B}" dt="2023-02-16T04:27:09.536" v="2339"/>
        <pc:sldMkLst>
          <pc:docMk/>
          <pc:sldMk cId="2861256314" sldId="256"/>
        </pc:sldMkLst>
        <pc:spChg chg="mod">
          <ac:chgData name="Jessica Negron-Pimentel" userId="a35d1faf-57d4-4a11-a7d7-af346771d635" providerId="ADAL" clId="{01391B4A-4BF7-487A-9F07-62C6DA0ABC0B}" dt="2023-02-14T16:26:05.128" v="15" actId="20577"/>
          <ac:spMkLst>
            <pc:docMk/>
            <pc:sldMk cId="2861256314" sldId="256"/>
            <ac:spMk id="6" creationId="{EFF314F1-11FC-362A-39E3-B7478D5B24D5}"/>
          </ac:spMkLst>
        </pc:spChg>
        <pc:picChg chg="add del mod ord">
          <ac:chgData name="Jessica Negron-Pimentel" userId="a35d1faf-57d4-4a11-a7d7-af346771d635" providerId="ADAL" clId="{01391B4A-4BF7-487A-9F07-62C6DA0ABC0B}" dt="2023-02-14T16:49:42.407" v="18" actId="21"/>
          <ac:picMkLst>
            <pc:docMk/>
            <pc:sldMk cId="2861256314" sldId="256"/>
            <ac:picMk id="5" creationId="{64B44C55-C923-A382-D648-7315FD165344}"/>
          </ac:picMkLst>
        </pc:picChg>
      </pc:sldChg>
      <pc:sldChg chg="addSp delSp modSp del mod">
        <pc:chgData name="Jessica Negron-Pimentel" userId="a35d1faf-57d4-4a11-a7d7-af346771d635" providerId="ADAL" clId="{01391B4A-4BF7-487A-9F07-62C6DA0ABC0B}" dt="2023-02-15T05:22:43.970" v="2098" actId="2696"/>
        <pc:sldMkLst>
          <pc:docMk/>
          <pc:sldMk cId="397291836" sldId="257"/>
        </pc:sldMkLst>
        <pc:spChg chg="add del mod">
          <ac:chgData name="Jessica Negron-Pimentel" userId="a35d1faf-57d4-4a11-a7d7-af346771d635" providerId="ADAL" clId="{01391B4A-4BF7-487A-9F07-62C6DA0ABC0B}" dt="2023-02-14T17:12:35.806" v="98" actId="21"/>
          <ac:spMkLst>
            <pc:docMk/>
            <pc:sldMk cId="397291836" sldId="257"/>
            <ac:spMk id="2" creationId="{B72B32B1-1CA7-AC12-C219-244224674B6D}"/>
          </ac:spMkLst>
        </pc:spChg>
        <pc:spChg chg="add del mod">
          <ac:chgData name="Jessica Negron-Pimentel" userId="a35d1faf-57d4-4a11-a7d7-af346771d635" providerId="ADAL" clId="{01391B4A-4BF7-487A-9F07-62C6DA0ABC0B}" dt="2023-02-14T17:08:43.515" v="84" actId="767"/>
          <ac:spMkLst>
            <pc:docMk/>
            <pc:sldMk cId="397291836" sldId="257"/>
            <ac:spMk id="3" creationId="{B5FAA720-41D1-298C-9570-BD30FF7A59E2}"/>
          </ac:spMkLst>
        </pc:spChg>
        <pc:spChg chg="add mod">
          <ac:chgData name="Jessica Negron-Pimentel" userId="a35d1faf-57d4-4a11-a7d7-af346771d635" providerId="ADAL" clId="{01391B4A-4BF7-487A-9F07-62C6DA0ABC0B}" dt="2023-02-14T17:40:59.479" v="309" actId="1076"/>
          <ac:spMkLst>
            <pc:docMk/>
            <pc:sldMk cId="397291836" sldId="257"/>
            <ac:spMk id="5" creationId="{F60EE200-2A39-FAA7-7100-D031A1A9012D}"/>
          </ac:spMkLst>
        </pc:spChg>
        <pc:spChg chg="mod">
          <ac:chgData name="Jessica Negron-Pimentel" userId="a35d1faf-57d4-4a11-a7d7-af346771d635" providerId="ADAL" clId="{01391B4A-4BF7-487A-9F07-62C6DA0ABC0B}" dt="2023-02-14T17:35:15.169" v="286"/>
          <ac:spMkLst>
            <pc:docMk/>
            <pc:sldMk cId="397291836" sldId="257"/>
            <ac:spMk id="7" creationId="{833ECA91-88FE-9FEE-4907-0A45A6FDFA68}"/>
          </ac:spMkLst>
        </pc:spChg>
        <pc:spChg chg="del mod">
          <ac:chgData name="Jessica Negron-Pimentel" userId="a35d1faf-57d4-4a11-a7d7-af346771d635" providerId="ADAL" clId="{01391B4A-4BF7-487A-9F07-62C6DA0ABC0B}" dt="2023-02-14T17:04:45.795" v="38" actId="21"/>
          <ac:spMkLst>
            <pc:docMk/>
            <pc:sldMk cId="397291836" sldId="257"/>
            <ac:spMk id="8" creationId="{3871DA7E-112E-387A-84C4-D8470F8AC820}"/>
          </ac:spMkLst>
        </pc:spChg>
        <pc:spChg chg="add del mod">
          <ac:chgData name="Jessica Negron-Pimentel" userId="a35d1faf-57d4-4a11-a7d7-af346771d635" providerId="ADAL" clId="{01391B4A-4BF7-487A-9F07-62C6DA0ABC0B}" dt="2023-02-14T17:40:01.376" v="299"/>
          <ac:spMkLst>
            <pc:docMk/>
            <pc:sldMk cId="397291836" sldId="257"/>
            <ac:spMk id="10" creationId="{D70B77D1-F4FD-EBDC-B523-ECA2F7A4F1E1}"/>
          </ac:spMkLst>
        </pc:spChg>
        <pc:picChg chg="add mod">
          <ac:chgData name="Jessica Negron-Pimentel" userId="a35d1faf-57d4-4a11-a7d7-af346771d635" providerId="ADAL" clId="{01391B4A-4BF7-487A-9F07-62C6DA0ABC0B}" dt="2023-02-14T17:41:06.057" v="310" actId="1076"/>
          <ac:picMkLst>
            <pc:docMk/>
            <pc:sldMk cId="397291836" sldId="257"/>
            <ac:picMk id="12" creationId="{BD092FC9-E776-4D34-3381-EA57BEEA5EC1}"/>
          </ac:picMkLst>
        </pc:picChg>
      </pc:sldChg>
      <pc:sldChg chg="addSp delSp modSp mod modNotesTx">
        <pc:chgData name="Jessica Negron-Pimentel" userId="a35d1faf-57d4-4a11-a7d7-af346771d635" providerId="ADAL" clId="{01391B4A-4BF7-487A-9F07-62C6DA0ABC0B}" dt="2023-02-16T14:46:51.589" v="4617" actId="1076"/>
        <pc:sldMkLst>
          <pc:docMk/>
          <pc:sldMk cId="53874615" sldId="258"/>
        </pc:sldMkLst>
        <pc:spChg chg="mod">
          <ac:chgData name="Jessica Negron-Pimentel" userId="a35d1faf-57d4-4a11-a7d7-af346771d635" providerId="ADAL" clId="{01391B4A-4BF7-487A-9F07-62C6DA0ABC0B}" dt="2023-02-14T19:17:06.743" v="634" actId="113"/>
          <ac:spMkLst>
            <pc:docMk/>
            <pc:sldMk cId="53874615" sldId="258"/>
            <ac:spMk id="7" creationId="{833ECA91-88FE-9FEE-4907-0A45A6FDFA68}"/>
          </ac:spMkLst>
        </pc:spChg>
        <pc:spChg chg="del mod">
          <ac:chgData name="Jessica Negron-Pimentel" userId="a35d1faf-57d4-4a11-a7d7-af346771d635" providerId="ADAL" clId="{01391B4A-4BF7-487A-9F07-62C6DA0ABC0B}" dt="2023-02-14T19:07:41.751" v="603"/>
          <ac:spMkLst>
            <pc:docMk/>
            <pc:sldMk cId="53874615" sldId="258"/>
            <ac:spMk id="8" creationId="{3871DA7E-112E-387A-84C4-D8470F8AC820}"/>
          </ac:spMkLst>
        </pc:spChg>
        <pc:spChg chg="add del mod">
          <ac:chgData name="Jessica Negron-Pimentel" userId="a35d1faf-57d4-4a11-a7d7-af346771d635" providerId="ADAL" clId="{01391B4A-4BF7-487A-9F07-62C6DA0ABC0B}" dt="2023-02-14T19:08:36.383" v="608"/>
          <ac:spMkLst>
            <pc:docMk/>
            <pc:sldMk cId="53874615" sldId="258"/>
            <ac:spMk id="14" creationId="{8C1E66D1-EAB7-67AD-3A6F-E223DC8DE931}"/>
          </ac:spMkLst>
        </pc:spChg>
        <pc:spChg chg="add mod">
          <ac:chgData name="Jessica Negron-Pimentel" userId="a35d1faf-57d4-4a11-a7d7-af346771d635" providerId="ADAL" clId="{01391B4A-4BF7-487A-9F07-62C6DA0ABC0B}" dt="2023-02-16T14:46:51.589" v="4617" actId="1076"/>
          <ac:spMkLst>
            <pc:docMk/>
            <pc:sldMk cId="53874615" sldId="258"/>
            <ac:spMk id="16" creationId="{96CF669B-BB62-A770-D303-C75B14134414}"/>
          </ac:spMkLst>
        </pc:spChg>
        <pc:picChg chg="del">
          <ac:chgData name="Jessica Negron-Pimentel" userId="a35d1faf-57d4-4a11-a7d7-af346771d635" providerId="ADAL" clId="{01391B4A-4BF7-487A-9F07-62C6DA0ABC0B}" dt="2023-02-14T19:04:56.840" v="585" actId="478"/>
          <ac:picMkLst>
            <pc:docMk/>
            <pc:sldMk cId="53874615" sldId="258"/>
            <ac:picMk id="3" creationId="{964F757D-491C-C3A9-B822-7E7323C9CC54}"/>
          </ac:picMkLst>
        </pc:picChg>
        <pc:picChg chg="add del mod">
          <ac:chgData name="Jessica Negron-Pimentel" userId="a35d1faf-57d4-4a11-a7d7-af346771d635" providerId="ADAL" clId="{01391B4A-4BF7-487A-9F07-62C6DA0ABC0B}" dt="2023-02-14T19:01:27.234" v="570" actId="478"/>
          <ac:picMkLst>
            <pc:docMk/>
            <pc:sldMk cId="53874615" sldId="258"/>
            <ac:picMk id="5" creationId="{C86F917F-EF0E-C37B-138F-13C71F1C1684}"/>
          </ac:picMkLst>
        </pc:picChg>
        <pc:picChg chg="add del mod">
          <ac:chgData name="Jessica Negron-Pimentel" userId="a35d1faf-57d4-4a11-a7d7-af346771d635" providerId="ADAL" clId="{01391B4A-4BF7-487A-9F07-62C6DA0ABC0B}" dt="2023-02-14T19:06:43.283" v="587" actId="478"/>
          <ac:picMkLst>
            <pc:docMk/>
            <pc:sldMk cId="53874615" sldId="258"/>
            <ac:picMk id="11" creationId="{B1B8E4F0-A6DC-F1A1-2195-32935FA724B1}"/>
          </ac:picMkLst>
        </pc:picChg>
        <pc:picChg chg="add mod">
          <ac:chgData name="Jessica Negron-Pimentel" userId="a35d1faf-57d4-4a11-a7d7-af346771d635" providerId="ADAL" clId="{01391B4A-4BF7-487A-9F07-62C6DA0ABC0B}" dt="2023-02-14T19:07:01.396" v="596" actId="1076"/>
          <ac:picMkLst>
            <pc:docMk/>
            <pc:sldMk cId="53874615" sldId="258"/>
            <ac:picMk id="13" creationId="{9DDAF434-E392-6B37-8A5E-640DA112128A}"/>
          </ac:picMkLst>
        </pc:picChg>
      </pc:sldChg>
      <pc:sldChg chg="addSp delSp modSp mod modNotesTx">
        <pc:chgData name="Jessica Negron-Pimentel" userId="a35d1faf-57d4-4a11-a7d7-af346771d635" providerId="ADAL" clId="{01391B4A-4BF7-487A-9F07-62C6DA0ABC0B}" dt="2023-02-16T04:29:45.282" v="2544" actId="20577"/>
        <pc:sldMkLst>
          <pc:docMk/>
          <pc:sldMk cId="2171475547" sldId="259"/>
        </pc:sldMkLst>
        <pc:spChg chg="add">
          <ac:chgData name="Jessica Negron-Pimentel" userId="a35d1faf-57d4-4a11-a7d7-af346771d635" providerId="ADAL" clId="{01391B4A-4BF7-487A-9F07-62C6DA0ABC0B}" dt="2023-02-14T17:53:27.665" v="342" actId="22"/>
          <ac:spMkLst>
            <pc:docMk/>
            <pc:sldMk cId="2171475547" sldId="259"/>
            <ac:spMk id="5" creationId="{0E6759DA-CC90-9C46-CE53-E5A3C8C961FD}"/>
          </ac:spMkLst>
        </pc:spChg>
        <pc:spChg chg="add del mod">
          <ac:chgData name="Jessica Negron-Pimentel" userId="a35d1faf-57d4-4a11-a7d7-af346771d635" providerId="ADAL" clId="{01391B4A-4BF7-487A-9F07-62C6DA0ABC0B}" dt="2023-02-14T18:36:19.554" v="556" actId="255"/>
          <ac:spMkLst>
            <pc:docMk/>
            <pc:sldMk cId="2171475547" sldId="259"/>
            <ac:spMk id="7" creationId="{833ECA91-88FE-9FEE-4907-0A45A6FDFA68}"/>
          </ac:spMkLst>
        </pc:spChg>
        <pc:spChg chg="add del mod">
          <ac:chgData name="Jessica Negron-Pimentel" userId="a35d1faf-57d4-4a11-a7d7-af346771d635" providerId="ADAL" clId="{01391B4A-4BF7-487A-9F07-62C6DA0ABC0B}" dt="2023-02-14T18:03:08.884" v="400"/>
          <ac:spMkLst>
            <pc:docMk/>
            <pc:sldMk cId="2171475547" sldId="259"/>
            <ac:spMk id="8" creationId="{3871DA7E-112E-387A-84C4-D8470F8AC820}"/>
          </ac:spMkLst>
        </pc:spChg>
        <pc:spChg chg="add del mod">
          <ac:chgData name="Jessica Negron-Pimentel" userId="a35d1faf-57d4-4a11-a7d7-af346771d635" providerId="ADAL" clId="{01391B4A-4BF7-487A-9F07-62C6DA0ABC0B}" dt="2023-02-14T18:03:08.882" v="398"/>
          <ac:spMkLst>
            <pc:docMk/>
            <pc:sldMk cId="2171475547" sldId="259"/>
            <ac:spMk id="10" creationId="{428A6625-39C8-63EF-F323-4E619B49F298}"/>
          </ac:spMkLst>
        </pc:spChg>
        <pc:spChg chg="add del mod">
          <ac:chgData name="Jessica Negron-Pimentel" userId="a35d1faf-57d4-4a11-a7d7-af346771d635" providerId="ADAL" clId="{01391B4A-4BF7-487A-9F07-62C6DA0ABC0B}" dt="2023-02-14T21:49:43.395" v="975" actId="20577"/>
          <ac:spMkLst>
            <pc:docMk/>
            <pc:sldMk cId="2171475547" sldId="259"/>
            <ac:spMk id="12" creationId="{F857FFEC-4F8E-493B-55B0-618CAF882387}"/>
          </ac:spMkLst>
        </pc:spChg>
        <pc:spChg chg="add del mod">
          <ac:chgData name="Jessica Negron-Pimentel" userId="a35d1faf-57d4-4a11-a7d7-af346771d635" providerId="ADAL" clId="{01391B4A-4BF7-487A-9F07-62C6DA0ABC0B}" dt="2023-02-14T18:14:29.087" v="429"/>
          <ac:spMkLst>
            <pc:docMk/>
            <pc:sldMk cId="2171475547" sldId="259"/>
            <ac:spMk id="13" creationId="{BB7133BE-BA53-70EE-525B-EC515BE0C28D}"/>
          </ac:spMkLst>
        </pc:spChg>
        <pc:spChg chg="add mod">
          <ac:chgData name="Jessica Negron-Pimentel" userId="a35d1faf-57d4-4a11-a7d7-af346771d635" providerId="ADAL" clId="{01391B4A-4BF7-487A-9F07-62C6DA0ABC0B}" dt="2023-02-14T19:07:59.640" v="604" actId="255"/>
          <ac:spMkLst>
            <pc:docMk/>
            <pc:sldMk cId="2171475547" sldId="259"/>
            <ac:spMk id="16" creationId="{6362199E-82B5-41F4-9090-C434A76786BC}"/>
          </ac:spMkLst>
        </pc:spChg>
        <pc:picChg chg="add del">
          <ac:chgData name="Jessica Negron-Pimentel" userId="a35d1faf-57d4-4a11-a7d7-af346771d635" providerId="ADAL" clId="{01391B4A-4BF7-487A-9F07-62C6DA0ABC0B}" dt="2023-02-14T17:53:30.208" v="343" actId="478"/>
          <ac:picMkLst>
            <pc:docMk/>
            <pc:sldMk cId="2171475547" sldId="259"/>
            <ac:picMk id="3" creationId="{20A8E7FA-DDAC-BACE-E679-EC6FDEE64D52}"/>
          </ac:picMkLst>
        </pc:picChg>
        <pc:picChg chg="add del mod">
          <ac:chgData name="Jessica Negron-Pimentel" userId="a35d1faf-57d4-4a11-a7d7-af346771d635" providerId="ADAL" clId="{01391B4A-4BF7-487A-9F07-62C6DA0ABC0B}" dt="2023-02-14T18:12:19.484" v="420" actId="478"/>
          <ac:picMkLst>
            <pc:docMk/>
            <pc:sldMk cId="2171475547" sldId="259"/>
            <ac:picMk id="11" creationId="{F0B516FD-5B79-B3B6-8301-B3A3C1A8348C}"/>
          </ac:picMkLst>
        </pc:picChg>
        <pc:picChg chg="add del mod">
          <ac:chgData name="Jessica Negron-Pimentel" userId="a35d1faf-57d4-4a11-a7d7-af346771d635" providerId="ADAL" clId="{01391B4A-4BF7-487A-9F07-62C6DA0ABC0B}" dt="2023-02-14T18:14:29.087" v="427" actId="478"/>
          <ac:picMkLst>
            <pc:docMk/>
            <pc:sldMk cId="2171475547" sldId="259"/>
            <ac:picMk id="15" creationId="{CD1C21BF-C428-8BEB-1788-AED4EF5DCFFB}"/>
          </ac:picMkLst>
        </pc:picChg>
        <pc:picChg chg="add mod">
          <ac:chgData name="Jessica Negron-Pimentel" userId="a35d1faf-57d4-4a11-a7d7-af346771d635" providerId="ADAL" clId="{01391B4A-4BF7-487A-9F07-62C6DA0ABC0B}" dt="2023-02-14T18:35:10.773" v="555" actId="1076"/>
          <ac:picMkLst>
            <pc:docMk/>
            <pc:sldMk cId="2171475547" sldId="259"/>
            <ac:picMk id="18" creationId="{758D6E3E-2841-EFF8-0FD0-993373AB77EB}"/>
          </ac:picMkLst>
        </pc:picChg>
        <pc:picChg chg="add del mod">
          <ac:chgData name="Jessica Negron-Pimentel" userId="a35d1faf-57d4-4a11-a7d7-af346771d635" providerId="ADAL" clId="{01391B4A-4BF7-487A-9F07-62C6DA0ABC0B}" dt="2023-02-14T18:34:58.425" v="553" actId="478"/>
          <ac:picMkLst>
            <pc:docMk/>
            <pc:sldMk cId="2171475547" sldId="259"/>
            <ac:picMk id="1026" creationId="{BF038811-3D9A-E142-0A75-9A7A4EA96565}"/>
          </ac:picMkLst>
        </pc:picChg>
      </pc:sldChg>
      <pc:sldChg chg="addSp delSp modSp mod modNotesTx">
        <pc:chgData name="Jessica Negron-Pimentel" userId="a35d1faf-57d4-4a11-a7d7-af346771d635" providerId="ADAL" clId="{01391B4A-4BF7-487A-9F07-62C6DA0ABC0B}" dt="2023-02-16T13:56:49.768" v="3877" actId="20577"/>
        <pc:sldMkLst>
          <pc:docMk/>
          <pc:sldMk cId="2285713733" sldId="260"/>
        </pc:sldMkLst>
        <pc:spChg chg="mod">
          <ac:chgData name="Jessica Negron-Pimentel" userId="a35d1faf-57d4-4a11-a7d7-af346771d635" providerId="ADAL" clId="{01391B4A-4BF7-487A-9F07-62C6DA0ABC0B}" dt="2023-02-16T04:23:17.105" v="2303" actId="255"/>
          <ac:spMkLst>
            <pc:docMk/>
            <pc:sldMk cId="2285713733" sldId="260"/>
            <ac:spMk id="7" creationId="{833ECA91-88FE-9FEE-4907-0A45A6FDFA68}"/>
          </ac:spMkLst>
        </pc:spChg>
        <pc:spChg chg="add del mod">
          <ac:chgData name="Jessica Negron-Pimentel" userId="a35d1faf-57d4-4a11-a7d7-af346771d635" providerId="ADAL" clId="{01391B4A-4BF7-487A-9F07-62C6DA0ABC0B}" dt="2023-02-16T04:26:05.083" v="2336" actId="1076"/>
          <ac:spMkLst>
            <pc:docMk/>
            <pc:sldMk cId="2285713733" sldId="260"/>
            <ac:spMk id="8" creationId="{3871DA7E-112E-387A-84C4-D8470F8AC820}"/>
          </ac:spMkLst>
        </pc:spChg>
        <pc:picChg chg="add del mod">
          <ac:chgData name="Jessica Negron-Pimentel" userId="a35d1faf-57d4-4a11-a7d7-af346771d635" providerId="ADAL" clId="{01391B4A-4BF7-487A-9F07-62C6DA0ABC0B}" dt="2023-02-16T04:26:11.397" v="2337" actId="14100"/>
          <ac:picMkLst>
            <pc:docMk/>
            <pc:sldMk cId="2285713733" sldId="260"/>
            <ac:picMk id="3" creationId="{1A2F2092-BDBA-FC53-9FAC-6E8920F648FE}"/>
          </ac:picMkLst>
        </pc:picChg>
        <pc:picChg chg="add del mod">
          <ac:chgData name="Jessica Negron-Pimentel" userId="a35d1faf-57d4-4a11-a7d7-af346771d635" providerId="ADAL" clId="{01391B4A-4BF7-487A-9F07-62C6DA0ABC0B}" dt="2023-02-14T19:26:14.215" v="681"/>
          <ac:picMkLst>
            <pc:docMk/>
            <pc:sldMk cId="2285713733" sldId="260"/>
            <ac:picMk id="5" creationId="{253608EE-5BFD-039D-9545-0A695C1B9C91}"/>
          </ac:picMkLst>
        </pc:picChg>
        <pc:picChg chg="add del mod">
          <ac:chgData name="Jessica Negron-Pimentel" userId="a35d1faf-57d4-4a11-a7d7-af346771d635" providerId="ADAL" clId="{01391B4A-4BF7-487A-9F07-62C6DA0ABC0B}" dt="2023-02-14T19:26:09.753" v="670"/>
          <ac:picMkLst>
            <pc:docMk/>
            <pc:sldMk cId="2285713733" sldId="260"/>
            <ac:picMk id="11" creationId="{4C931E7C-76B4-315D-CB06-8A15604E59D0}"/>
          </ac:picMkLst>
        </pc:picChg>
        <pc:picChg chg="add del mod">
          <ac:chgData name="Jessica Negron-Pimentel" userId="a35d1faf-57d4-4a11-a7d7-af346771d635" providerId="ADAL" clId="{01391B4A-4BF7-487A-9F07-62C6DA0ABC0B}" dt="2023-02-15T04:54:15.321" v="1806" actId="478"/>
          <ac:picMkLst>
            <pc:docMk/>
            <pc:sldMk cId="2285713733" sldId="260"/>
            <ac:picMk id="13" creationId="{EAA15B57-75BC-9704-9BF6-D203800120DA}"/>
          </ac:picMkLst>
        </pc:picChg>
      </pc:sldChg>
      <pc:sldChg chg="addSp delSp add del mod setBg">
        <pc:chgData name="Jessica Negron-Pimentel" userId="a35d1faf-57d4-4a11-a7d7-af346771d635" providerId="ADAL" clId="{01391B4A-4BF7-487A-9F07-62C6DA0ABC0B}" dt="2023-02-15T05:22:32.774" v="2097" actId="2696"/>
        <pc:sldMkLst>
          <pc:docMk/>
          <pc:sldMk cId="3392083202" sldId="261"/>
        </pc:sldMkLst>
        <pc:picChg chg="add del">
          <ac:chgData name="Jessica Negron-Pimentel" userId="a35d1faf-57d4-4a11-a7d7-af346771d635" providerId="ADAL" clId="{01391B4A-4BF7-487A-9F07-62C6DA0ABC0B}" dt="2023-02-14T16:51:46.076" v="21" actId="21"/>
          <ac:picMkLst>
            <pc:docMk/>
            <pc:sldMk cId="3392083202" sldId="261"/>
            <ac:picMk id="5" creationId="{64B44C55-C923-A382-D648-7315FD165344}"/>
          </ac:picMkLst>
        </pc:picChg>
      </pc:sldChg>
      <pc:sldChg chg="addSp delSp modSp add mod">
        <pc:chgData name="Jessica Negron-Pimentel" userId="a35d1faf-57d4-4a11-a7d7-af346771d635" providerId="ADAL" clId="{01391B4A-4BF7-487A-9F07-62C6DA0ABC0B}" dt="2023-02-14T17:53:17.232" v="339" actId="1076"/>
        <pc:sldMkLst>
          <pc:docMk/>
          <pc:sldMk cId="1503426817" sldId="262"/>
        </pc:sldMkLst>
        <pc:spChg chg="mod">
          <ac:chgData name="Jessica Negron-Pimentel" userId="a35d1faf-57d4-4a11-a7d7-af346771d635" providerId="ADAL" clId="{01391B4A-4BF7-487A-9F07-62C6DA0ABC0B}" dt="2023-02-14T17:53:17.232" v="339" actId="1076"/>
          <ac:spMkLst>
            <pc:docMk/>
            <pc:sldMk cId="1503426817" sldId="262"/>
            <ac:spMk id="5" creationId="{F60EE200-2A39-FAA7-7100-D031A1A9012D}"/>
          </ac:spMkLst>
        </pc:spChg>
        <pc:spChg chg="add del mod">
          <ac:chgData name="Jessica Negron-Pimentel" userId="a35d1faf-57d4-4a11-a7d7-af346771d635" providerId="ADAL" clId="{01391B4A-4BF7-487A-9F07-62C6DA0ABC0B}" dt="2023-02-14T17:48:01.876" v="332"/>
          <ac:spMkLst>
            <pc:docMk/>
            <pc:sldMk cId="1503426817" sldId="262"/>
            <ac:spMk id="8" creationId="{2060C565-E52F-AC28-CC70-3C47CFB4C16C}"/>
          </ac:spMkLst>
        </pc:spChg>
        <pc:picChg chg="add del mod">
          <ac:chgData name="Jessica Negron-Pimentel" userId="a35d1faf-57d4-4a11-a7d7-af346771d635" providerId="ADAL" clId="{01391B4A-4BF7-487A-9F07-62C6DA0ABC0B}" dt="2023-02-14T17:47:33.919" v="321" actId="478"/>
          <ac:picMkLst>
            <pc:docMk/>
            <pc:sldMk cId="1503426817" sldId="262"/>
            <ac:picMk id="3" creationId="{3872765A-0656-8780-6F7E-6190445CE081}"/>
          </ac:picMkLst>
        </pc:picChg>
        <pc:picChg chg="add mod">
          <ac:chgData name="Jessica Negron-Pimentel" userId="a35d1faf-57d4-4a11-a7d7-af346771d635" providerId="ADAL" clId="{01391B4A-4BF7-487A-9F07-62C6DA0ABC0B}" dt="2023-02-14T17:48:01.369" v="330" actId="1076"/>
          <ac:picMkLst>
            <pc:docMk/>
            <pc:sldMk cId="1503426817" sldId="262"/>
            <ac:picMk id="11" creationId="{F48E6252-8644-4E0A-CE55-2B853B356CD5}"/>
          </ac:picMkLst>
        </pc:picChg>
        <pc:picChg chg="del">
          <ac:chgData name="Jessica Negron-Pimentel" userId="a35d1faf-57d4-4a11-a7d7-af346771d635" providerId="ADAL" clId="{01391B4A-4BF7-487A-9F07-62C6DA0ABC0B}" dt="2023-02-14T17:46:29.861" v="316" actId="478"/>
          <ac:picMkLst>
            <pc:docMk/>
            <pc:sldMk cId="1503426817" sldId="262"/>
            <ac:picMk id="12" creationId="{BD092FC9-E776-4D34-3381-EA57BEEA5EC1}"/>
          </ac:picMkLst>
        </pc:picChg>
      </pc:sldChg>
      <pc:sldChg chg="addSp delSp modSp add del mod">
        <pc:chgData name="Jessica Negron-Pimentel" userId="a35d1faf-57d4-4a11-a7d7-af346771d635" providerId="ADAL" clId="{01391B4A-4BF7-487A-9F07-62C6DA0ABC0B}" dt="2023-02-15T05:21:01.915" v="2092" actId="2696"/>
        <pc:sldMkLst>
          <pc:docMk/>
          <pc:sldMk cId="2517001117" sldId="263"/>
        </pc:sldMkLst>
        <pc:spChg chg="add del mod">
          <ac:chgData name="Jessica Negron-Pimentel" userId="a35d1faf-57d4-4a11-a7d7-af346771d635" providerId="ADAL" clId="{01391B4A-4BF7-487A-9F07-62C6DA0ABC0B}" dt="2023-02-15T04:57:08.711" v="1835" actId="20577"/>
          <ac:spMkLst>
            <pc:docMk/>
            <pc:sldMk cId="2517001117" sldId="263"/>
            <ac:spMk id="7" creationId="{833ECA91-88FE-9FEE-4907-0A45A6FDFA68}"/>
          </ac:spMkLst>
        </pc:spChg>
      </pc:sldChg>
      <pc:sldChg chg="add del">
        <pc:chgData name="Jessica Negron-Pimentel" userId="a35d1faf-57d4-4a11-a7d7-af346771d635" providerId="ADAL" clId="{01391B4A-4BF7-487A-9F07-62C6DA0ABC0B}" dt="2023-02-14T22:24:49.687" v="994" actId="2890"/>
        <pc:sldMkLst>
          <pc:docMk/>
          <pc:sldMk cId="1140884607" sldId="264"/>
        </pc:sldMkLst>
      </pc:sldChg>
      <pc:sldChg chg="addSp delSp modSp add del mod modNotesTx">
        <pc:chgData name="Jessica Negron-Pimentel" userId="a35d1faf-57d4-4a11-a7d7-af346771d635" providerId="ADAL" clId="{01391B4A-4BF7-487A-9F07-62C6DA0ABC0B}" dt="2023-02-16T13:59:51.740" v="3974" actId="6549"/>
        <pc:sldMkLst>
          <pc:docMk/>
          <pc:sldMk cId="1344302973" sldId="264"/>
        </pc:sldMkLst>
        <pc:spChg chg="mod">
          <ac:chgData name="Jessica Negron-Pimentel" userId="a35d1faf-57d4-4a11-a7d7-af346771d635" providerId="ADAL" clId="{01391B4A-4BF7-487A-9F07-62C6DA0ABC0B}" dt="2023-02-14T22:25:03.626" v="996" actId="1076"/>
          <ac:spMkLst>
            <pc:docMk/>
            <pc:sldMk cId="1344302973" sldId="264"/>
            <ac:spMk id="7" creationId="{833ECA91-88FE-9FEE-4907-0A45A6FDFA68}"/>
          </ac:spMkLst>
        </pc:spChg>
        <pc:spChg chg="add del mod">
          <ac:chgData name="Jessica Negron-Pimentel" userId="a35d1faf-57d4-4a11-a7d7-af346771d635" providerId="ADAL" clId="{01391B4A-4BF7-487A-9F07-62C6DA0ABC0B}" dt="2023-02-14T22:52:31.951" v="1122" actId="6549"/>
          <ac:spMkLst>
            <pc:docMk/>
            <pc:sldMk cId="1344302973" sldId="264"/>
            <ac:spMk id="8" creationId="{3871DA7E-112E-387A-84C4-D8470F8AC820}"/>
          </ac:spMkLst>
        </pc:spChg>
        <pc:spChg chg="add del mod">
          <ac:chgData name="Jessica Negron-Pimentel" userId="a35d1faf-57d4-4a11-a7d7-af346771d635" providerId="ADAL" clId="{01391B4A-4BF7-487A-9F07-62C6DA0ABC0B}" dt="2023-02-14T22:52:01.117" v="1120" actId="767"/>
          <ac:spMkLst>
            <pc:docMk/>
            <pc:sldMk cId="1344302973" sldId="264"/>
            <ac:spMk id="12" creationId="{EA2BF68E-F405-DE9D-409E-5B0CD9C8198E}"/>
          </ac:spMkLst>
        </pc:spChg>
        <pc:picChg chg="del mod">
          <ac:chgData name="Jessica Negron-Pimentel" userId="a35d1faf-57d4-4a11-a7d7-af346771d635" providerId="ADAL" clId="{01391B4A-4BF7-487A-9F07-62C6DA0ABC0B}" dt="2023-02-14T21:58:37.616" v="986" actId="21"/>
          <ac:picMkLst>
            <pc:docMk/>
            <pc:sldMk cId="1344302973" sldId="264"/>
            <ac:picMk id="3" creationId="{1A2F2092-BDBA-FC53-9FAC-6E8920F648FE}"/>
          </ac:picMkLst>
        </pc:picChg>
        <pc:picChg chg="add del mod">
          <ac:chgData name="Jessica Negron-Pimentel" userId="a35d1faf-57d4-4a11-a7d7-af346771d635" providerId="ADAL" clId="{01391B4A-4BF7-487A-9F07-62C6DA0ABC0B}" dt="2023-02-14T21:58:19.366" v="983" actId="478"/>
          <ac:picMkLst>
            <pc:docMk/>
            <pc:sldMk cId="1344302973" sldId="264"/>
            <ac:picMk id="5" creationId="{24EEB2FE-5D02-EB15-35D1-F75FDCF56F67}"/>
          </ac:picMkLst>
        </pc:picChg>
        <pc:picChg chg="add mod">
          <ac:chgData name="Jessica Negron-Pimentel" userId="a35d1faf-57d4-4a11-a7d7-af346771d635" providerId="ADAL" clId="{01391B4A-4BF7-487A-9F07-62C6DA0ABC0B}" dt="2023-02-14T22:42:41.514" v="1018" actId="339"/>
          <ac:picMkLst>
            <pc:docMk/>
            <pc:sldMk cId="1344302973" sldId="264"/>
            <ac:picMk id="11" creationId="{F37F7A09-6FB4-4C3C-79B7-81A181A2DD44}"/>
          </ac:picMkLst>
        </pc:picChg>
      </pc:sldChg>
      <pc:sldChg chg="addSp delSp modSp add mod">
        <pc:chgData name="Jessica Negron-Pimentel" userId="a35d1faf-57d4-4a11-a7d7-af346771d635" providerId="ADAL" clId="{01391B4A-4BF7-487A-9F07-62C6DA0ABC0B}" dt="2023-02-14T23:10:43.158" v="1249" actId="1076"/>
        <pc:sldMkLst>
          <pc:docMk/>
          <pc:sldMk cId="2773807537" sldId="265"/>
        </pc:sldMkLst>
        <pc:spChg chg="mod">
          <ac:chgData name="Jessica Negron-Pimentel" userId="a35d1faf-57d4-4a11-a7d7-af346771d635" providerId="ADAL" clId="{01391B4A-4BF7-487A-9F07-62C6DA0ABC0B}" dt="2023-02-14T23:06:25.639" v="1211" actId="1076"/>
          <ac:spMkLst>
            <pc:docMk/>
            <pc:sldMk cId="2773807537" sldId="265"/>
            <ac:spMk id="7" creationId="{833ECA91-88FE-9FEE-4907-0A45A6FDFA68}"/>
          </ac:spMkLst>
        </pc:spChg>
        <pc:spChg chg="mod">
          <ac:chgData name="Jessica Negron-Pimentel" userId="a35d1faf-57d4-4a11-a7d7-af346771d635" providerId="ADAL" clId="{01391B4A-4BF7-487A-9F07-62C6DA0ABC0B}" dt="2023-02-14T23:10:39.423" v="1248" actId="5793"/>
          <ac:spMkLst>
            <pc:docMk/>
            <pc:sldMk cId="2773807537" sldId="265"/>
            <ac:spMk id="8" creationId="{3871DA7E-112E-387A-84C4-D8470F8AC820}"/>
          </ac:spMkLst>
        </pc:spChg>
        <pc:picChg chg="add del mod">
          <ac:chgData name="Jessica Negron-Pimentel" userId="a35d1faf-57d4-4a11-a7d7-af346771d635" providerId="ADAL" clId="{01391B4A-4BF7-487A-9F07-62C6DA0ABC0B}" dt="2023-02-14T23:02:22.595" v="1187" actId="931"/>
          <ac:picMkLst>
            <pc:docMk/>
            <pc:sldMk cId="2773807537" sldId="265"/>
            <ac:picMk id="3" creationId="{79080882-5890-C414-5F1A-6BA43EF627CF}"/>
          </ac:picMkLst>
        </pc:picChg>
        <pc:picChg chg="mod">
          <ac:chgData name="Jessica Negron-Pimentel" userId="a35d1faf-57d4-4a11-a7d7-af346771d635" providerId="ADAL" clId="{01391B4A-4BF7-487A-9F07-62C6DA0ABC0B}" dt="2023-02-14T23:10:43.158" v="1249" actId="1076"/>
          <ac:picMkLst>
            <pc:docMk/>
            <pc:sldMk cId="2773807537" sldId="265"/>
            <ac:picMk id="11" creationId="{F37F7A09-6FB4-4C3C-79B7-81A181A2DD44}"/>
          </ac:picMkLst>
        </pc:picChg>
      </pc:sldChg>
      <pc:sldChg chg="addSp delSp modSp add mod modNotesTx">
        <pc:chgData name="Jessica Negron-Pimentel" userId="a35d1faf-57d4-4a11-a7d7-af346771d635" providerId="ADAL" clId="{01391B4A-4BF7-487A-9F07-62C6DA0ABC0B}" dt="2023-02-16T15:30:37.189" v="4636" actId="1076"/>
        <pc:sldMkLst>
          <pc:docMk/>
          <pc:sldMk cId="3950299416" sldId="266"/>
        </pc:sldMkLst>
        <pc:spChg chg="add del mod">
          <ac:chgData name="Jessica Negron-Pimentel" userId="a35d1faf-57d4-4a11-a7d7-af346771d635" providerId="ADAL" clId="{01391B4A-4BF7-487A-9F07-62C6DA0ABC0B}" dt="2023-02-14T23:19:27.985" v="1289" actId="21"/>
          <ac:spMkLst>
            <pc:docMk/>
            <pc:sldMk cId="3950299416" sldId="266"/>
            <ac:spMk id="2" creationId="{48D15D82-A561-A797-B18E-2D8689C50113}"/>
          </ac:spMkLst>
        </pc:spChg>
        <pc:spChg chg="mod">
          <ac:chgData name="Jessica Negron-Pimentel" userId="a35d1faf-57d4-4a11-a7d7-af346771d635" providerId="ADAL" clId="{01391B4A-4BF7-487A-9F07-62C6DA0ABC0B}" dt="2023-02-15T03:56:29.121" v="1332" actId="1076"/>
          <ac:spMkLst>
            <pc:docMk/>
            <pc:sldMk cId="3950299416" sldId="266"/>
            <ac:spMk id="7" creationId="{833ECA91-88FE-9FEE-4907-0A45A6FDFA68}"/>
          </ac:spMkLst>
        </pc:spChg>
        <pc:spChg chg="add del mod">
          <ac:chgData name="Jessica Negron-Pimentel" userId="a35d1faf-57d4-4a11-a7d7-af346771d635" providerId="ADAL" clId="{01391B4A-4BF7-487A-9F07-62C6DA0ABC0B}" dt="2023-02-14T23:17:08.992" v="1258" actId="47"/>
          <ac:spMkLst>
            <pc:docMk/>
            <pc:sldMk cId="3950299416" sldId="266"/>
            <ac:spMk id="8" creationId="{3871DA7E-112E-387A-84C4-D8470F8AC820}"/>
          </ac:spMkLst>
        </pc:spChg>
        <pc:spChg chg="add mod">
          <ac:chgData name="Jessica Negron-Pimentel" userId="a35d1faf-57d4-4a11-a7d7-af346771d635" providerId="ADAL" clId="{01391B4A-4BF7-487A-9F07-62C6DA0ABC0B}" dt="2023-02-16T15:30:37.189" v="4636" actId="1076"/>
          <ac:spMkLst>
            <pc:docMk/>
            <pc:sldMk cId="3950299416" sldId="266"/>
            <ac:spMk id="13" creationId="{ACAF6137-CEE9-AA32-511D-B281E7BE65A3}"/>
          </ac:spMkLst>
        </pc:spChg>
        <pc:picChg chg="add del mod">
          <ac:chgData name="Jessica Negron-Pimentel" userId="a35d1faf-57d4-4a11-a7d7-af346771d635" providerId="ADAL" clId="{01391B4A-4BF7-487A-9F07-62C6DA0ABC0B}" dt="2023-02-14T23:24:08.765" v="1294" actId="21"/>
          <ac:picMkLst>
            <pc:docMk/>
            <pc:sldMk cId="3950299416" sldId="266"/>
            <ac:picMk id="5" creationId="{9055BAEE-43EC-DC46-EB48-2AFF32CDC100}"/>
          </ac:picMkLst>
        </pc:picChg>
        <pc:picChg chg="del mod">
          <ac:chgData name="Jessica Negron-Pimentel" userId="a35d1faf-57d4-4a11-a7d7-af346771d635" providerId="ADAL" clId="{01391B4A-4BF7-487A-9F07-62C6DA0ABC0B}" dt="2023-02-14T23:17:13.911" v="1260" actId="478"/>
          <ac:picMkLst>
            <pc:docMk/>
            <pc:sldMk cId="3950299416" sldId="266"/>
            <ac:picMk id="11" creationId="{F37F7A09-6FB4-4C3C-79B7-81A181A2DD44}"/>
          </ac:picMkLst>
        </pc:picChg>
        <pc:picChg chg="add mod">
          <ac:chgData name="Jessica Negron-Pimentel" userId="a35d1faf-57d4-4a11-a7d7-af346771d635" providerId="ADAL" clId="{01391B4A-4BF7-487A-9F07-62C6DA0ABC0B}" dt="2023-02-16T15:30:32.935" v="4635" actId="1076"/>
          <ac:picMkLst>
            <pc:docMk/>
            <pc:sldMk cId="3950299416" sldId="266"/>
            <ac:picMk id="12" creationId="{46A22396-A7F3-595E-F15E-228FEC9D8992}"/>
          </ac:picMkLst>
        </pc:picChg>
        <pc:picChg chg="add mod">
          <ac:chgData name="Jessica Negron-Pimentel" userId="a35d1faf-57d4-4a11-a7d7-af346771d635" providerId="ADAL" clId="{01391B4A-4BF7-487A-9F07-62C6DA0ABC0B}" dt="2023-02-15T04:06:00.848" v="1349" actId="339"/>
          <ac:picMkLst>
            <pc:docMk/>
            <pc:sldMk cId="3950299416" sldId="266"/>
            <ac:picMk id="15" creationId="{0AACB1B0-570F-E61C-FFE3-47DBCBD4DD54}"/>
          </ac:picMkLst>
        </pc:picChg>
      </pc:sldChg>
      <pc:sldChg chg="addSp delSp modSp add mod ord modNotesTx">
        <pc:chgData name="Jessica Negron-Pimentel" userId="a35d1faf-57d4-4a11-a7d7-af346771d635" providerId="ADAL" clId="{01391B4A-4BF7-487A-9F07-62C6DA0ABC0B}" dt="2023-02-16T14:48:52.839" v="4619" actId="20577"/>
        <pc:sldMkLst>
          <pc:docMk/>
          <pc:sldMk cId="829517196" sldId="267"/>
        </pc:sldMkLst>
        <pc:spChg chg="mod">
          <ac:chgData name="Jessica Negron-Pimentel" userId="a35d1faf-57d4-4a11-a7d7-af346771d635" providerId="ADAL" clId="{01391B4A-4BF7-487A-9F07-62C6DA0ABC0B}" dt="2023-02-15T04:13:34.322" v="1439" actId="20577"/>
          <ac:spMkLst>
            <pc:docMk/>
            <pc:sldMk cId="829517196" sldId="267"/>
            <ac:spMk id="7" creationId="{833ECA91-88FE-9FEE-4907-0A45A6FDFA68}"/>
          </ac:spMkLst>
        </pc:spChg>
        <pc:spChg chg="mod">
          <ac:chgData name="Jessica Negron-Pimentel" userId="a35d1faf-57d4-4a11-a7d7-af346771d635" providerId="ADAL" clId="{01391B4A-4BF7-487A-9F07-62C6DA0ABC0B}" dt="2023-02-15T04:19:15.496" v="1569" actId="1076"/>
          <ac:spMkLst>
            <pc:docMk/>
            <pc:sldMk cId="829517196" sldId="267"/>
            <ac:spMk id="8" creationId="{3871DA7E-112E-387A-84C4-D8470F8AC820}"/>
          </ac:spMkLst>
        </pc:spChg>
        <pc:picChg chg="add mod">
          <ac:chgData name="Jessica Negron-Pimentel" userId="a35d1faf-57d4-4a11-a7d7-af346771d635" providerId="ADAL" clId="{01391B4A-4BF7-487A-9F07-62C6DA0ABC0B}" dt="2023-02-15T04:29:42.134" v="1598" actId="1440"/>
          <ac:picMkLst>
            <pc:docMk/>
            <pc:sldMk cId="829517196" sldId="267"/>
            <ac:picMk id="3" creationId="{54F3EE67-BF83-A615-9B9C-50AA5CA5223E}"/>
          </ac:picMkLst>
        </pc:picChg>
        <pc:picChg chg="del">
          <ac:chgData name="Jessica Negron-Pimentel" userId="a35d1faf-57d4-4a11-a7d7-af346771d635" providerId="ADAL" clId="{01391B4A-4BF7-487A-9F07-62C6DA0ABC0B}" dt="2023-02-15T04:19:06.857" v="1568" actId="478"/>
          <ac:picMkLst>
            <pc:docMk/>
            <pc:sldMk cId="829517196" sldId="267"/>
            <ac:picMk id="11" creationId="{F37F7A09-6FB4-4C3C-79B7-81A181A2DD44}"/>
          </ac:picMkLst>
        </pc:picChg>
      </pc:sldChg>
      <pc:sldChg chg="addSp delSp modSp add mod">
        <pc:chgData name="Jessica Negron-Pimentel" userId="a35d1faf-57d4-4a11-a7d7-af346771d635" providerId="ADAL" clId="{01391B4A-4BF7-487A-9F07-62C6DA0ABC0B}" dt="2023-02-15T04:57:09.310" v="1836" actId="1076"/>
        <pc:sldMkLst>
          <pc:docMk/>
          <pc:sldMk cId="2358456539" sldId="268"/>
        </pc:sldMkLst>
        <pc:spChg chg="add mod">
          <ac:chgData name="Jessica Negron-Pimentel" userId="a35d1faf-57d4-4a11-a7d7-af346771d635" providerId="ADAL" clId="{01391B4A-4BF7-487A-9F07-62C6DA0ABC0B}" dt="2023-02-15T04:57:09.310" v="1836" actId="1076"/>
          <ac:spMkLst>
            <pc:docMk/>
            <pc:sldMk cId="2358456539" sldId="268"/>
            <ac:spMk id="2" creationId="{6961F403-BE18-B2FB-2168-FED80E11D130}"/>
          </ac:spMkLst>
        </pc:spChg>
        <pc:spChg chg="mod">
          <ac:chgData name="Jessica Negron-Pimentel" userId="a35d1faf-57d4-4a11-a7d7-af346771d635" providerId="ADAL" clId="{01391B4A-4BF7-487A-9F07-62C6DA0ABC0B}" dt="2023-02-15T04:45:50.720" v="1769" actId="20577"/>
          <ac:spMkLst>
            <pc:docMk/>
            <pc:sldMk cId="2358456539" sldId="268"/>
            <ac:spMk id="7" creationId="{833ECA91-88FE-9FEE-4907-0A45A6FDFA68}"/>
          </ac:spMkLst>
        </pc:spChg>
        <pc:spChg chg="mod">
          <ac:chgData name="Jessica Negron-Pimentel" userId="a35d1faf-57d4-4a11-a7d7-af346771d635" providerId="ADAL" clId="{01391B4A-4BF7-487A-9F07-62C6DA0ABC0B}" dt="2023-02-15T04:55:10.753" v="1813" actId="20577"/>
          <ac:spMkLst>
            <pc:docMk/>
            <pc:sldMk cId="2358456539" sldId="268"/>
            <ac:spMk id="8" creationId="{3871DA7E-112E-387A-84C4-D8470F8AC820}"/>
          </ac:spMkLst>
        </pc:spChg>
        <pc:picChg chg="del">
          <ac:chgData name="Jessica Negron-Pimentel" userId="a35d1faf-57d4-4a11-a7d7-af346771d635" providerId="ADAL" clId="{01391B4A-4BF7-487A-9F07-62C6DA0ABC0B}" dt="2023-02-15T04:36:24.439" v="1636" actId="478"/>
          <ac:picMkLst>
            <pc:docMk/>
            <pc:sldMk cId="2358456539" sldId="268"/>
            <ac:picMk id="3" creationId="{54F3EE67-BF83-A615-9B9C-50AA5CA5223E}"/>
          </ac:picMkLst>
        </pc:picChg>
        <pc:picChg chg="add del mod">
          <ac:chgData name="Jessica Negron-Pimentel" userId="a35d1faf-57d4-4a11-a7d7-af346771d635" providerId="ADAL" clId="{01391B4A-4BF7-487A-9F07-62C6DA0ABC0B}" dt="2023-02-15T04:45:04.468" v="1756"/>
          <ac:picMkLst>
            <pc:docMk/>
            <pc:sldMk cId="2358456539" sldId="268"/>
            <ac:picMk id="10" creationId="{063AAEC2-FBFB-D746-1FED-356E3CBAD2A6}"/>
          </ac:picMkLst>
        </pc:picChg>
      </pc:sldChg>
      <pc:sldChg chg="addSp delSp modSp add mod">
        <pc:chgData name="Jessica Negron-Pimentel" userId="a35d1faf-57d4-4a11-a7d7-af346771d635" providerId="ADAL" clId="{01391B4A-4BF7-487A-9F07-62C6DA0ABC0B}" dt="2023-02-16T04:16:32.646" v="2287" actId="20577"/>
        <pc:sldMkLst>
          <pc:docMk/>
          <pc:sldMk cId="1502420102" sldId="269"/>
        </pc:sldMkLst>
        <pc:spChg chg="del">
          <ac:chgData name="Jessica Negron-Pimentel" userId="a35d1faf-57d4-4a11-a7d7-af346771d635" providerId="ADAL" clId="{01391B4A-4BF7-487A-9F07-62C6DA0ABC0B}" dt="2023-02-15T05:01:44.341" v="1841" actId="21"/>
          <ac:spMkLst>
            <pc:docMk/>
            <pc:sldMk cId="1502420102" sldId="269"/>
            <ac:spMk id="2" creationId="{6961F403-BE18-B2FB-2168-FED80E11D130}"/>
          </ac:spMkLst>
        </pc:spChg>
        <pc:spChg chg="del">
          <ac:chgData name="Jessica Negron-Pimentel" userId="a35d1faf-57d4-4a11-a7d7-af346771d635" providerId="ADAL" clId="{01391B4A-4BF7-487A-9F07-62C6DA0ABC0B}" dt="2023-02-15T05:01:58.553" v="1842" actId="21"/>
          <ac:spMkLst>
            <pc:docMk/>
            <pc:sldMk cId="1502420102" sldId="269"/>
            <ac:spMk id="7" creationId="{833ECA91-88FE-9FEE-4907-0A45A6FDFA68}"/>
          </ac:spMkLst>
        </pc:spChg>
        <pc:spChg chg="del mod">
          <ac:chgData name="Jessica Negron-Pimentel" userId="a35d1faf-57d4-4a11-a7d7-af346771d635" providerId="ADAL" clId="{01391B4A-4BF7-487A-9F07-62C6DA0ABC0B}" dt="2023-02-15T05:01:41.175" v="1840" actId="21"/>
          <ac:spMkLst>
            <pc:docMk/>
            <pc:sldMk cId="1502420102" sldId="269"/>
            <ac:spMk id="8" creationId="{3871DA7E-112E-387A-84C4-D8470F8AC820}"/>
          </ac:spMkLst>
        </pc:spChg>
        <pc:spChg chg="add mod">
          <ac:chgData name="Jessica Negron-Pimentel" userId="a35d1faf-57d4-4a11-a7d7-af346771d635" providerId="ADAL" clId="{01391B4A-4BF7-487A-9F07-62C6DA0ABC0B}" dt="2023-02-15T05:16:48.577" v="1907" actId="1076"/>
          <ac:spMkLst>
            <pc:docMk/>
            <pc:sldMk cId="1502420102" sldId="269"/>
            <ac:spMk id="10" creationId="{C02E3559-2105-DE80-3320-81DDF60687BD}"/>
          </ac:spMkLst>
        </pc:spChg>
        <pc:spChg chg="add del mod">
          <ac:chgData name="Jessica Negron-Pimentel" userId="a35d1faf-57d4-4a11-a7d7-af346771d635" providerId="ADAL" clId="{01391B4A-4BF7-487A-9F07-62C6DA0ABC0B}" dt="2023-02-15T05:20:39.185" v="2090"/>
          <ac:spMkLst>
            <pc:docMk/>
            <pc:sldMk cId="1502420102" sldId="269"/>
            <ac:spMk id="16" creationId="{76B25D4B-E28E-227A-9AA8-1661A8F4DB16}"/>
          </ac:spMkLst>
        </pc:spChg>
        <pc:spChg chg="add mod">
          <ac:chgData name="Jessica Negron-Pimentel" userId="a35d1faf-57d4-4a11-a7d7-af346771d635" providerId="ADAL" clId="{01391B4A-4BF7-487A-9F07-62C6DA0ABC0B}" dt="2023-02-16T04:16:32.646" v="2287" actId="20577"/>
          <ac:spMkLst>
            <pc:docMk/>
            <pc:sldMk cId="1502420102" sldId="269"/>
            <ac:spMk id="17" creationId="{6E986F52-DDC9-AB33-3C88-946542C21064}"/>
          </ac:spMkLst>
        </pc:spChg>
        <pc:picChg chg="add del mod">
          <ac:chgData name="Jessica Negron-Pimentel" userId="a35d1faf-57d4-4a11-a7d7-af346771d635" providerId="ADAL" clId="{01391B4A-4BF7-487A-9F07-62C6DA0ABC0B}" dt="2023-02-15T05:09:59.016" v="1865" actId="478"/>
          <ac:picMkLst>
            <pc:docMk/>
            <pc:sldMk cId="1502420102" sldId="269"/>
            <ac:picMk id="5" creationId="{E965CDBE-0FAB-B4B5-76B0-D243C24CF568}"/>
          </ac:picMkLst>
        </pc:picChg>
        <pc:picChg chg="add del mod">
          <ac:chgData name="Jessica Negron-Pimentel" userId="a35d1faf-57d4-4a11-a7d7-af346771d635" providerId="ADAL" clId="{01391B4A-4BF7-487A-9F07-62C6DA0ABC0B}" dt="2023-02-15T05:14:41.528" v="1891" actId="478"/>
          <ac:picMkLst>
            <pc:docMk/>
            <pc:sldMk cId="1502420102" sldId="269"/>
            <ac:picMk id="12" creationId="{1A309ED3-EF8B-D90C-2D71-178B4E72BA5C}"/>
          </ac:picMkLst>
        </pc:picChg>
        <pc:picChg chg="add mod">
          <ac:chgData name="Jessica Negron-Pimentel" userId="a35d1faf-57d4-4a11-a7d7-af346771d635" providerId="ADAL" clId="{01391B4A-4BF7-487A-9F07-62C6DA0ABC0B}" dt="2023-02-15T05:15:15.942" v="1901" actId="1076"/>
          <ac:picMkLst>
            <pc:docMk/>
            <pc:sldMk cId="1502420102" sldId="269"/>
            <ac:picMk id="14" creationId="{3CDDC1EB-D2C3-4835-60B7-6E573B5C1443}"/>
          </ac:picMkLst>
        </pc:picChg>
        <pc:picChg chg="add mod">
          <ac:chgData name="Jessica Negron-Pimentel" userId="a35d1faf-57d4-4a11-a7d7-af346771d635" providerId="ADAL" clId="{01391B4A-4BF7-487A-9F07-62C6DA0ABC0B}" dt="2023-02-15T05:15:56.631" v="1903" actId="1076"/>
          <ac:picMkLst>
            <pc:docMk/>
            <pc:sldMk cId="1502420102" sldId="269"/>
            <ac:picMk id="15" creationId="{0F60C657-2FB2-9B3F-72CB-F6F6600060D1}"/>
          </ac:picMkLst>
        </pc:picChg>
      </pc:sldChg>
      <pc:sldChg chg="add del">
        <pc:chgData name="Jessica Negron-Pimentel" userId="a35d1faf-57d4-4a11-a7d7-af346771d635" providerId="ADAL" clId="{01391B4A-4BF7-487A-9F07-62C6DA0ABC0B}" dt="2023-02-15T04:33:05.187" v="1605" actId="27028"/>
        <pc:sldMkLst>
          <pc:docMk/>
          <pc:sldMk cId="2333724254" sldId="269"/>
        </pc:sldMkLst>
      </pc:sldChg>
      <pc:sldMasterChg chg="setBg modSldLayout">
        <pc:chgData name="Jessica Negron-Pimentel" userId="a35d1faf-57d4-4a11-a7d7-af346771d635" providerId="ADAL" clId="{01391B4A-4BF7-487A-9F07-62C6DA0ABC0B}" dt="2023-02-14T16:53:47.110" v="30"/>
        <pc:sldMasterMkLst>
          <pc:docMk/>
          <pc:sldMasterMk cId="215641350" sldId="2147483648"/>
        </pc:sldMasterMkLst>
        <pc:sldLayoutChg chg="setBg">
          <pc:chgData name="Jessica Negron-Pimentel" userId="a35d1faf-57d4-4a11-a7d7-af346771d635" providerId="ADAL" clId="{01391B4A-4BF7-487A-9F07-62C6DA0ABC0B}" dt="2023-02-14T16:53:47.110" v="30"/>
          <pc:sldLayoutMkLst>
            <pc:docMk/>
            <pc:sldMasterMk cId="215641350" sldId="2147483648"/>
            <pc:sldLayoutMk cId="646043854" sldId="2147483649"/>
          </pc:sldLayoutMkLst>
        </pc:sldLayoutChg>
        <pc:sldLayoutChg chg="setBg">
          <pc:chgData name="Jessica Negron-Pimentel" userId="a35d1faf-57d4-4a11-a7d7-af346771d635" providerId="ADAL" clId="{01391B4A-4BF7-487A-9F07-62C6DA0ABC0B}" dt="2023-02-14T16:53:47.110" v="30"/>
          <pc:sldLayoutMkLst>
            <pc:docMk/>
            <pc:sldMasterMk cId="215641350" sldId="2147483648"/>
            <pc:sldLayoutMk cId="2478899896" sldId="2147483650"/>
          </pc:sldLayoutMkLst>
        </pc:sldLayoutChg>
        <pc:sldLayoutChg chg="setBg">
          <pc:chgData name="Jessica Negron-Pimentel" userId="a35d1faf-57d4-4a11-a7d7-af346771d635" providerId="ADAL" clId="{01391B4A-4BF7-487A-9F07-62C6DA0ABC0B}" dt="2023-02-14T16:53:47.110" v="30"/>
          <pc:sldLayoutMkLst>
            <pc:docMk/>
            <pc:sldMasterMk cId="215641350" sldId="2147483648"/>
            <pc:sldLayoutMk cId="985811032" sldId="2147483651"/>
          </pc:sldLayoutMkLst>
        </pc:sldLayoutChg>
        <pc:sldLayoutChg chg="setBg">
          <pc:chgData name="Jessica Negron-Pimentel" userId="a35d1faf-57d4-4a11-a7d7-af346771d635" providerId="ADAL" clId="{01391B4A-4BF7-487A-9F07-62C6DA0ABC0B}" dt="2023-02-14T16:53:47.110" v="30"/>
          <pc:sldLayoutMkLst>
            <pc:docMk/>
            <pc:sldMasterMk cId="215641350" sldId="2147483648"/>
            <pc:sldLayoutMk cId="498791672" sldId="2147483652"/>
          </pc:sldLayoutMkLst>
        </pc:sldLayoutChg>
        <pc:sldLayoutChg chg="setBg">
          <pc:chgData name="Jessica Negron-Pimentel" userId="a35d1faf-57d4-4a11-a7d7-af346771d635" providerId="ADAL" clId="{01391B4A-4BF7-487A-9F07-62C6DA0ABC0B}" dt="2023-02-14T16:53:47.110" v="30"/>
          <pc:sldLayoutMkLst>
            <pc:docMk/>
            <pc:sldMasterMk cId="215641350" sldId="2147483648"/>
            <pc:sldLayoutMk cId="3885498017" sldId="2147483653"/>
          </pc:sldLayoutMkLst>
        </pc:sldLayoutChg>
        <pc:sldLayoutChg chg="setBg">
          <pc:chgData name="Jessica Negron-Pimentel" userId="a35d1faf-57d4-4a11-a7d7-af346771d635" providerId="ADAL" clId="{01391B4A-4BF7-487A-9F07-62C6DA0ABC0B}" dt="2023-02-14T16:53:47.110" v="30"/>
          <pc:sldLayoutMkLst>
            <pc:docMk/>
            <pc:sldMasterMk cId="215641350" sldId="2147483648"/>
            <pc:sldLayoutMk cId="113764478" sldId="2147483654"/>
          </pc:sldLayoutMkLst>
        </pc:sldLayoutChg>
        <pc:sldLayoutChg chg="setBg">
          <pc:chgData name="Jessica Negron-Pimentel" userId="a35d1faf-57d4-4a11-a7d7-af346771d635" providerId="ADAL" clId="{01391B4A-4BF7-487A-9F07-62C6DA0ABC0B}" dt="2023-02-14T16:53:47.110" v="30"/>
          <pc:sldLayoutMkLst>
            <pc:docMk/>
            <pc:sldMasterMk cId="215641350" sldId="2147483648"/>
            <pc:sldLayoutMk cId="627418026" sldId="2147483655"/>
          </pc:sldLayoutMkLst>
        </pc:sldLayoutChg>
        <pc:sldLayoutChg chg="setBg">
          <pc:chgData name="Jessica Negron-Pimentel" userId="a35d1faf-57d4-4a11-a7d7-af346771d635" providerId="ADAL" clId="{01391B4A-4BF7-487A-9F07-62C6DA0ABC0B}" dt="2023-02-14T16:53:47.110" v="30"/>
          <pc:sldLayoutMkLst>
            <pc:docMk/>
            <pc:sldMasterMk cId="215641350" sldId="2147483648"/>
            <pc:sldLayoutMk cId="950290629" sldId="2147483656"/>
          </pc:sldLayoutMkLst>
        </pc:sldLayoutChg>
        <pc:sldLayoutChg chg="setBg">
          <pc:chgData name="Jessica Negron-Pimentel" userId="a35d1faf-57d4-4a11-a7d7-af346771d635" providerId="ADAL" clId="{01391B4A-4BF7-487A-9F07-62C6DA0ABC0B}" dt="2023-02-14T16:53:47.110" v="30"/>
          <pc:sldLayoutMkLst>
            <pc:docMk/>
            <pc:sldMasterMk cId="215641350" sldId="2147483648"/>
            <pc:sldLayoutMk cId="246882742" sldId="2147483657"/>
          </pc:sldLayoutMkLst>
        </pc:sldLayoutChg>
        <pc:sldLayoutChg chg="setBg">
          <pc:chgData name="Jessica Negron-Pimentel" userId="a35d1faf-57d4-4a11-a7d7-af346771d635" providerId="ADAL" clId="{01391B4A-4BF7-487A-9F07-62C6DA0ABC0B}" dt="2023-02-14T16:53:47.110" v="30"/>
          <pc:sldLayoutMkLst>
            <pc:docMk/>
            <pc:sldMasterMk cId="215641350" sldId="2147483648"/>
            <pc:sldLayoutMk cId="3660334911" sldId="2147483658"/>
          </pc:sldLayoutMkLst>
        </pc:sldLayoutChg>
        <pc:sldLayoutChg chg="setBg">
          <pc:chgData name="Jessica Negron-Pimentel" userId="a35d1faf-57d4-4a11-a7d7-af346771d635" providerId="ADAL" clId="{01391B4A-4BF7-487A-9F07-62C6DA0ABC0B}" dt="2023-02-14T16:53:47.110" v="30"/>
          <pc:sldLayoutMkLst>
            <pc:docMk/>
            <pc:sldMasterMk cId="215641350" sldId="2147483648"/>
            <pc:sldLayoutMk cId="2480302300" sldId="2147483659"/>
          </pc:sldLayoutMkLst>
        </pc:sldLayoutChg>
      </pc:sldMasterChg>
      <pc:sldMasterChg chg="add del addSldLayout delSldLayout">
        <pc:chgData name="Jessica Negron-Pimentel" userId="a35d1faf-57d4-4a11-a7d7-af346771d635" providerId="ADAL" clId="{01391B4A-4BF7-487A-9F07-62C6DA0ABC0B}" dt="2023-02-15T04:33:05.187" v="1605" actId="27028"/>
        <pc:sldMasterMkLst>
          <pc:docMk/>
          <pc:sldMasterMk cId="2627537257" sldId="2147483672"/>
        </pc:sldMasterMkLst>
        <pc:sldLayoutChg chg="add del">
          <pc:chgData name="Jessica Negron-Pimentel" userId="a35d1faf-57d4-4a11-a7d7-af346771d635" providerId="ADAL" clId="{01391B4A-4BF7-487A-9F07-62C6DA0ABC0B}" dt="2023-02-15T04:33:05.187" v="1605" actId="27028"/>
          <pc:sldLayoutMkLst>
            <pc:docMk/>
            <pc:sldMasterMk cId="2627537257" sldId="2147483672"/>
            <pc:sldLayoutMk cId="2105625160" sldId="214748367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29BDB-6812-D64E-B68F-5ED5F7A5FB7E}"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1DEBA-A1C4-4841-96D5-CC628F748D58}" type="slidenum">
              <a:rPr lang="en-US" smtClean="0"/>
              <a:t>‹#›</a:t>
            </a:fld>
            <a:endParaRPr lang="en-US"/>
          </a:p>
        </p:txBody>
      </p:sp>
    </p:spTree>
    <p:extLst>
      <p:ext uri="{BB962C8B-B14F-4D97-AF65-F5344CB8AC3E}">
        <p14:creationId xmlns:p14="http://schemas.microsoft.com/office/powerpoint/2010/main" val="232108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PAC Unpacked</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Welcome Everyone!</a:t>
            </a:r>
          </a:p>
          <a:p>
            <a:endParaRPr lang="en-US" dirty="0"/>
          </a:p>
        </p:txBody>
      </p:sp>
      <p:sp>
        <p:nvSpPr>
          <p:cNvPr id="4" name="Slide Number Placeholder 3"/>
          <p:cNvSpPr>
            <a:spLocks noGrp="1"/>
          </p:cNvSpPr>
          <p:nvPr>
            <p:ph type="sldNum" sz="quarter" idx="5"/>
          </p:nvPr>
        </p:nvSpPr>
        <p:spPr/>
        <p:txBody>
          <a:bodyPr/>
          <a:lstStyle/>
          <a:p>
            <a:fld id="{DDC1DEBA-A1C4-4841-96D5-CC628F748D58}" type="slidenum">
              <a:rPr lang="en-US" smtClean="0"/>
              <a:t>1</a:t>
            </a:fld>
            <a:endParaRPr lang="en-US"/>
          </a:p>
        </p:txBody>
      </p:sp>
    </p:spTree>
    <p:extLst>
      <p:ext uri="{BB962C8B-B14F-4D97-AF65-F5344CB8AC3E}">
        <p14:creationId xmlns:p14="http://schemas.microsoft.com/office/powerpoint/2010/main" val="348469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What is a Political Action Committee? (PAC)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PAC provides the necessary financial support to get a seat at the table to make sure our positions are known and understood by our elected officials.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Member contributions to the SNA PAC are voluntary and are not tax deductible. They have no impact on your membership to SNA.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All contributions are made in compliance with the Federal Election Commission regulations</a:t>
            </a:r>
          </a:p>
          <a:p>
            <a:endParaRPr lang="en-US" dirty="0"/>
          </a:p>
        </p:txBody>
      </p:sp>
      <p:sp>
        <p:nvSpPr>
          <p:cNvPr id="4" name="Slide Number Placeholder 3"/>
          <p:cNvSpPr>
            <a:spLocks noGrp="1"/>
          </p:cNvSpPr>
          <p:nvPr>
            <p:ph type="sldNum" sz="quarter" idx="5"/>
          </p:nvPr>
        </p:nvSpPr>
        <p:spPr/>
        <p:txBody>
          <a:bodyPr/>
          <a:lstStyle/>
          <a:p>
            <a:fld id="{DDC1DEBA-A1C4-4841-96D5-CC628F748D58}" type="slidenum">
              <a:rPr lang="en-US" smtClean="0"/>
              <a:t>3</a:t>
            </a:fld>
            <a:endParaRPr lang="en-US"/>
          </a:p>
        </p:txBody>
      </p:sp>
    </p:spTree>
    <p:extLst>
      <p:ext uri="{BB962C8B-B14F-4D97-AF65-F5344CB8AC3E}">
        <p14:creationId xmlns:p14="http://schemas.microsoft.com/office/powerpoint/2010/main" val="58486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C1DEBA-A1C4-4841-96D5-CC628F748D58}" type="slidenum">
              <a:rPr lang="en-US" smtClean="0"/>
              <a:t>4</a:t>
            </a:fld>
            <a:endParaRPr lang="en-US"/>
          </a:p>
        </p:txBody>
      </p:sp>
    </p:spTree>
    <p:extLst>
      <p:ext uri="{BB962C8B-B14F-4D97-AF65-F5344CB8AC3E}">
        <p14:creationId xmlns:p14="http://schemas.microsoft.com/office/powerpoint/2010/main" val="177484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What is a PAC? </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A political action committee supports an organization's political goals by collecting money from people who share those goals and making contributions to political candidates who support those goals.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SNA  Public Policy and Legislation Committee (PPL) presents a legislative position paper every year at the annual Legislative Action Conference. PAC supports that paper and educates Members of Congress on the issues.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Typically, PAC gives to Members who sit on committees with jurisdiction over child nutrition programs.</a:t>
            </a:r>
          </a:p>
          <a:p>
            <a:endParaRPr lang="en-US" dirty="0"/>
          </a:p>
        </p:txBody>
      </p:sp>
      <p:sp>
        <p:nvSpPr>
          <p:cNvPr id="4" name="Slide Number Placeholder 3"/>
          <p:cNvSpPr>
            <a:spLocks noGrp="1"/>
          </p:cNvSpPr>
          <p:nvPr>
            <p:ph type="sldNum" sz="quarter" idx="5"/>
          </p:nvPr>
        </p:nvSpPr>
        <p:spPr/>
        <p:txBody>
          <a:bodyPr/>
          <a:lstStyle/>
          <a:p>
            <a:fld id="{DDC1DEBA-A1C4-4841-96D5-CC628F748D58}" type="slidenum">
              <a:rPr lang="en-US" smtClean="0"/>
              <a:t>5</a:t>
            </a:fld>
            <a:endParaRPr lang="en-US"/>
          </a:p>
        </p:txBody>
      </p:sp>
    </p:spTree>
    <p:extLst>
      <p:ext uri="{BB962C8B-B14F-4D97-AF65-F5344CB8AC3E}">
        <p14:creationId xmlns:p14="http://schemas.microsoft.com/office/powerpoint/2010/main" val="3721864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How We Determine Targets for Contributions?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These are the committees in the House and Senate with jurisdiction over the laws governing our programs.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Our donations are not partisan in nature.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SNA actively identifies Congressional Members or candidates who support our issues, are on committees with jurisdiction over our issues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Typically, PAC recipients serve on committees that reauthorize child nutrition programs or have expressed strong support or record in child nutrition programs.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All PAC contributions are previously approved by the PAC Committee. </a:t>
            </a:r>
            <a:endParaRPr lang="en-US" dirty="0"/>
          </a:p>
        </p:txBody>
      </p:sp>
      <p:sp>
        <p:nvSpPr>
          <p:cNvPr id="4" name="Slide Number Placeholder 3"/>
          <p:cNvSpPr>
            <a:spLocks noGrp="1"/>
          </p:cNvSpPr>
          <p:nvPr>
            <p:ph type="sldNum" sz="quarter" idx="5"/>
          </p:nvPr>
        </p:nvSpPr>
        <p:spPr/>
        <p:txBody>
          <a:bodyPr/>
          <a:lstStyle/>
          <a:p>
            <a:fld id="{DDC1DEBA-A1C4-4841-96D5-CC628F748D58}" type="slidenum">
              <a:rPr lang="en-US" smtClean="0"/>
              <a:t>6</a:t>
            </a:fld>
            <a:endParaRPr lang="en-US"/>
          </a:p>
        </p:txBody>
      </p:sp>
    </p:spTree>
    <p:extLst>
      <p:ext uri="{BB962C8B-B14F-4D97-AF65-F5344CB8AC3E}">
        <p14:creationId xmlns:p14="http://schemas.microsoft.com/office/powerpoint/2010/main" val="160617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SNA Industry Members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SNA PAC may solicit and receive contributions from industry members, but only with prior corporate authorization. Corporations must sign this authorization form allowing SNA to solicit their employees who are SNA members.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One of the principal functions of SNA is to provide a voice for school nutrition on policy matters in Washington, DC.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An important part of SNA’s legislative efforts is the School Nutrition Association Political Action Committee (SNA PAC), a voluntary, nonprofit, bipartisan committee that contributes to members of Congress who support school nutrition programs.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SNA PAC is governed by volunteer leaders of SNA, and it relies exclusively on its members for its financial support.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The PAC allows SNA’s advocacy team to educate members of Congress on school nutrition programs. It also gives them a “seat at the table” to work in favor of school nutrition programs, ensuring our positions are heard. SNA PAC supports candidates based on committee assignment and their voting record. </a:t>
            </a:r>
          </a:p>
          <a:p>
            <a:endParaRPr lang="en-US" dirty="0"/>
          </a:p>
        </p:txBody>
      </p:sp>
      <p:sp>
        <p:nvSpPr>
          <p:cNvPr id="4" name="Slide Number Placeholder 3"/>
          <p:cNvSpPr>
            <a:spLocks noGrp="1"/>
          </p:cNvSpPr>
          <p:nvPr>
            <p:ph type="sldNum" sz="quarter" idx="5"/>
          </p:nvPr>
        </p:nvSpPr>
        <p:spPr/>
        <p:txBody>
          <a:bodyPr/>
          <a:lstStyle/>
          <a:p>
            <a:fld id="{DDC1DEBA-A1C4-4841-96D5-CC628F748D58}" type="slidenum">
              <a:rPr lang="en-US" smtClean="0"/>
              <a:t>8</a:t>
            </a:fld>
            <a:endParaRPr lang="en-US"/>
          </a:p>
        </p:txBody>
      </p:sp>
    </p:spTree>
    <p:extLst>
      <p:ext uri="{BB962C8B-B14F-4D97-AF65-F5344CB8AC3E}">
        <p14:creationId xmlns:p14="http://schemas.microsoft.com/office/powerpoint/2010/main" val="125335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Ways SNA Collects PAC Contributions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SNA members can contribute when they renew their membership by checking the box on their renewal form and indicating the amount they wish to contribute.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Members can also visit the PAC booth during the Legislative Action Conference, as well as the Annual National Conference and make their contributions by check, credit card or in cash. Please note, per FEC regulations, SNA can only accept up to $100 in cash.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At any time, members can contribute online on the SNA website or via text by texting “</a:t>
            </a:r>
            <a:r>
              <a:rPr kumimoji="0" lang="en-US" sz="1200" b="0" i="0" u="none" strike="noStrike" kern="1200" cap="none" spc="0" normalizeH="0" baseline="0" noProof="0" dirty="0" err="1">
                <a:ln>
                  <a:noFill/>
                </a:ln>
                <a:solidFill>
                  <a:srgbClr val="000000"/>
                </a:solidFill>
                <a:effectLst/>
                <a:uLnTx/>
                <a:uFillTx/>
                <a:latin typeface="Arial" charset="0"/>
                <a:ea typeface="+mn-ea"/>
                <a:cs typeface="+mn-cs"/>
              </a:rPr>
              <a:t>schoolmeals</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 to </a:t>
            </a:r>
            <a:r>
              <a:rPr lang="en-US" sz="1200" dirty="0"/>
              <a:t>243725. </a:t>
            </a:r>
            <a:endParaRPr lang="en-US"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DDC1DEBA-A1C4-4841-96D5-CC628F748D58}" type="slidenum">
              <a:rPr lang="en-US" smtClean="0"/>
              <a:t>9</a:t>
            </a:fld>
            <a:endParaRPr lang="en-US"/>
          </a:p>
        </p:txBody>
      </p:sp>
    </p:spTree>
    <p:extLst>
      <p:ext uri="{BB962C8B-B14F-4D97-AF65-F5344CB8AC3E}">
        <p14:creationId xmlns:p14="http://schemas.microsoft.com/office/powerpoint/2010/main" val="2662791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4C057-EA6F-14F4-77C1-43BC9301479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7206B7-BF96-7090-E268-399F16E5434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9FDFFE-BECD-E9C0-CFB2-FB9E316C217A}"/>
              </a:ext>
            </a:extLst>
          </p:cNvPr>
          <p:cNvSpPr>
            <a:spLocks noGrp="1"/>
          </p:cNvSpPr>
          <p:nvPr>
            <p:ph type="dt" sz="half" idx="10"/>
          </p:nvPr>
        </p:nvSpPr>
        <p:spPr>
          <a:xfrm>
            <a:off x="838200" y="6356350"/>
            <a:ext cx="2743200" cy="365125"/>
          </a:xfrm>
          <a:prstGeom prst="rect">
            <a:avLst/>
          </a:prstGeom>
        </p:spPr>
        <p:txBody>
          <a:bodyPr/>
          <a:lstStyle/>
          <a:p>
            <a:fld id="{F3907776-63F6-B44A-9DD3-B17B6E66E793}" type="datetimeFigureOut">
              <a:rPr lang="en-US" smtClean="0"/>
              <a:t>2/16/2023</a:t>
            </a:fld>
            <a:endParaRPr lang="en-US"/>
          </a:p>
        </p:txBody>
      </p:sp>
      <p:sp>
        <p:nvSpPr>
          <p:cNvPr id="5" name="Footer Placeholder 4">
            <a:extLst>
              <a:ext uri="{FF2B5EF4-FFF2-40B4-BE49-F238E27FC236}">
                <a16:creationId xmlns:a16="http://schemas.microsoft.com/office/drawing/2014/main" id="{1610F058-5A00-8491-D0D8-2D72704289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F891DC-EA8D-44D6-1B4D-93CE9458042E}"/>
              </a:ext>
            </a:extLst>
          </p:cNvPr>
          <p:cNvSpPr>
            <a:spLocks noGrp="1"/>
          </p:cNvSpPr>
          <p:nvPr>
            <p:ph type="sldNum" sz="quarter" idx="12"/>
          </p:nvPr>
        </p:nvSpPr>
        <p:spPr/>
        <p:txBody>
          <a:bodyPr/>
          <a:lstStyle/>
          <a:p>
            <a:fld id="{2E6D8D3D-BEDB-F343-918C-96019B4A5F79}" type="slidenum">
              <a:rPr lang="en-US" smtClean="0"/>
              <a:t>‹#›</a:t>
            </a:fld>
            <a:endParaRPr lang="en-US"/>
          </a:p>
        </p:txBody>
      </p:sp>
    </p:spTree>
    <p:extLst>
      <p:ext uri="{BB962C8B-B14F-4D97-AF65-F5344CB8AC3E}">
        <p14:creationId xmlns:p14="http://schemas.microsoft.com/office/powerpoint/2010/main" val="64604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B6728-78BC-6159-6C05-304E56A8D2F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5DB5F1-CC66-CF3C-ED9D-83B31644609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3F3E9-3DD0-7668-9748-60FE774469A0}"/>
              </a:ext>
            </a:extLst>
          </p:cNvPr>
          <p:cNvSpPr>
            <a:spLocks noGrp="1"/>
          </p:cNvSpPr>
          <p:nvPr>
            <p:ph type="dt" sz="half" idx="10"/>
          </p:nvPr>
        </p:nvSpPr>
        <p:spPr>
          <a:xfrm>
            <a:off x="838200" y="6356350"/>
            <a:ext cx="2743200" cy="365125"/>
          </a:xfrm>
          <a:prstGeom prst="rect">
            <a:avLst/>
          </a:prstGeom>
        </p:spPr>
        <p:txBody>
          <a:bodyPr/>
          <a:lstStyle/>
          <a:p>
            <a:fld id="{F3907776-63F6-B44A-9DD3-B17B6E66E793}" type="datetimeFigureOut">
              <a:rPr lang="en-US" smtClean="0"/>
              <a:t>2/16/2023</a:t>
            </a:fld>
            <a:endParaRPr lang="en-US"/>
          </a:p>
        </p:txBody>
      </p:sp>
      <p:sp>
        <p:nvSpPr>
          <p:cNvPr id="5" name="Footer Placeholder 4">
            <a:extLst>
              <a:ext uri="{FF2B5EF4-FFF2-40B4-BE49-F238E27FC236}">
                <a16:creationId xmlns:a16="http://schemas.microsoft.com/office/drawing/2014/main" id="{FE4483B2-A59D-2246-D9C3-49AE4177A6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7C2BBCD-B8DF-8094-E87C-5BFC8395D4F0}"/>
              </a:ext>
            </a:extLst>
          </p:cNvPr>
          <p:cNvSpPr>
            <a:spLocks noGrp="1"/>
          </p:cNvSpPr>
          <p:nvPr>
            <p:ph type="sldNum" sz="quarter" idx="12"/>
          </p:nvPr>
        </p:nvSpPr>
        <p:spPr/>
        <p:txBody>
          <a:bodyPr/>
          <a:lstStyle/>
          <a:p>
            <a:fld id="{2E6D8D3D-BEDB-F343-918C-96019B4A5F79}" type="slidenum">
              <a:rPr lang="en-US" smtClean="0"/>
              <a:t>‹#›</a:t>
            </a:fld>
            <a:endParaRPr lang="en-US"/>
          </a:p>
        </p:txBody>
      </p:sp>
    </p:spTree>
    <p:extLst>
      <p:ext uri="{BB962C8B-B14F-4D97-AF65-F5344CB8AC3E}">
        <p14:creationId xmlns:p14="http://schemas.microsoft.com/office/powerpoint/2010/main" val="3660334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11EC9C-6653-0734-00EB-2089457E8A1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ACE555-8B11-757F-22EB-50504774664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7702D-64C0-4848-43A6-7F29268D1034}"/>
              </a:ext>
            </a:extLst>
          </p:cNvPr>
          <p:cNvSpPr>
            <a:spLocks noGrp="1"/>
          </p:cNvSpPr>
          <p:nvPr>
            <p:ph type="dt" sz="half" idx="10"/>
          </p:nvPr>
        </p:nvSpPr>
        <p:spPr>
          <a:xfrm>
            <a:off x="838200" y="6356350"/>
            <a:ext cx="2743200" cy="365125"/>
          </a:xfrm>
          <a:prstGeom prst="rect">
            <a:avLst/>
          </a:prstGeom>
        </p:spPr>
        <p:txBody>
          <a:bodyPr/>
          <a:lstStyle/>
          <a:p>
            <a:fld id="{F3907776-63F6-B44A-9DD3-B17B6E66E793}" type="datetimeFigureOut">
              <a:rPr lang="en-US" smtClean="0"/>
              <a:t>2/16/2023</a:t>
            </a:fld>
            <a:endParaRPr lang="en-US"/>
          </a:p>
        </p:txBody>
      </p:sp>
      <p:sp>
        <p:nvSpPr>
          <p:cNvPr id="5" name="Footer Placeholder 4">
            <a:extLst>
              <a:ext uri="{FF2B5EF4-FFF2-40B4-BE49-F238E27FC236}">
                <a16:creationId xmlns:a16="http://schemas.microsoft.com/office/drawing/2014/main" id="{10D48FF7-9B46-7526-C3A4-7727A4735D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DE26B8-F6F4-B5F7-5F26-3D3EEF5410FB}"/>
              </a:ext>
            </a:extLst>
          </p:cNvPr>
          <p:cNvSpPr>
            <a:spLocks noGrp="1"/>
          </p:cNvSpPr>
          <p:nvPr>
            <p:ph type="sldNum" sz="quarter" idx="12"/>
          </p:nvPr>
        </p:nvSpPr>
        <p:spPr/>
        <p:txBody>
          <a:bodyPr/>
          <a:lstStyle/>
          <a:p>
            <a:fld id="{2E6D8D3D-BEDB-F343-918C-96019B4A5F79}" type="slidenum">
              <a:rPr lang="en-US" smtClean="0"/>
              <a:t>‹#›</a:t>
            </a:fld>
            <a:endParaRPr lang="en-US"/>
          </a:p>
        </p:txBody>
      </p:sp>
    </p:spTree>
    <p:extLst>
      <p:ext uri="{BB962C8B-B14F-4D97-AF65-F5344CB8AC3E}">
        <p14:creationId xmlns:p14="http://schemas.microsoft.com/office/powerpoint/2010/main" val="248030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A183-190A-3E84-2EE7-AAFC6DC3DF8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F845378-6F22-2AEF-84D9-34BD82A26BA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3A76E-55B1-2211-7B32-531DC3C40359}"/>
              </a:ext>
            </a:extLst>
          </p:cNvPr>
          <p:cNvSpPr>
            <a:spLocks noGrp="1"/>
          </p:cNvSpPr>
          <p:nvPr>
            <p:ph type="dt" sz="half" idx="10"/>
          </p:nvPr>
        </p:nvSpPr>
        <p:spPr>
          <a:xfrm>
            <a:off x="838200" y="6356350"/>
            <a:ext cx="2743200" cy="365125"/>
          </a:xfrm>
          <a:prstGeom prst="rect">
            <a:avLst/>
          </a:prstGeom>
        </p:spPr>
        <p:txBody>
          <a:bodyPr/>
          <a:lstStyle/>
          <a:p>
            <a:fld id="{F3907776-63F6-B44A-9DD3-B17B6E66E793}" type="datetimeFigureOut">
              <a:rPr lang="en-US" smtClean="0"/>
              <a:t>2/16/2023</a:t>
            </a:fld>
            <a:endParaRPr lang="en-US"/>
          </a:p>
        </p:txBody>
      </p:sp>
      <p:sp>
        <p:nvSpPr>
          <p:cNvPr id="5" name="Footer Placeholder 4">
            <a:extLst>
              <a:ext uri="{FF2B5EF4-FFF2-40B4-BE49-F238E27FC236}">
                <a16:creationId xmlns:a16="http://schemas.microsoft.com/office/drawing/2014/main" id="{DDD01F05-86E3-9E17-0C48-DD49E70231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1A4DF0-5459-E0FC-0ED9-C288957A4180}"/>
              </a:ext>
            </a:extLst>
          </p:cNvPr>
          <p:cNvSpPr>
            <a:spLocks noGrp="1"/>
          </p:cNvSpPr>
          <p:nvPr>
            <p:ph type="sldNum" sz="quarter" idx="12"/>
          </p:nvPr>
        </p:nvSpPr>
        <p:spPr/>
        <p:txBody>
          <a:bodyPr/>
          <a:lstStyle/>
          <a:p>
            <a:fld id="{2E6D8D3D-BEDB-F343-918C-96019B4A5F79}" type="slidenum">
              <a:rPr lang="en-US" smtClean="0"/>
              <a:t>‹#›</a:t>
            </a:fld>
            <a:endParaRPr lang="en-US"/>
          </a:p>
        </p:txBody>
      </p:sp>
    </p:spTree>
    <p:extLst>
      <p:ext uri="{BB962C8B-B14F-4D97-AF65-F5344CB8AC3E}">
        <p14:creationId xmlns:p14="http://schemas.microsoft.com/office/powerpoint/2010/main" val="247889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D816-922B-4AB9-7076-93D40FB7759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A5A2B2-1465-24E7-EAB1-FB543518E9B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146374-B72B-CE4B-7C5A-29C0AF522EC2}"/>
              </a:ext>
            </a:extLst>
          </p:cNvPr>
          <p:cNvSpPr>
            <a:spLocks noGrp="1"/>
          </p:cNvSpPr>
          <p:nvPr>
            <p:ph type="dt" sz="half" idx="10"/>
          </p:nvPr>
        </p:nvSpPr>
        <p:spPr>
          <a:xfrm>
            <a:off x="838200" y="6356350"/>
            <a:ext cx="2743200" cy="365125"/>
          </a:xfrm>
          <a:prstGeom prst="rect">
            <a:avLst/>
          </a:prstGeom>
        </p:spPr>
        <p:txBody>
          <a:bodyPr/>
          <a:lstStyle/>
          <a:p>
            <a:fld id="{F3907776-63F6-B44A-9DD3-B17B6E66E793}" type="datetimeFigureOut">
              <a:rPr lang="en-US" smtClean="0"/>
              <a:t>2/16/2023</a:t>
            </a:fld>
            <a:endParaRPr lang="en-US"/>
          </a:p>
        </p:txBody>
      </p:sp>
      <p:sp>
        <p:nvSpPr>
          <p:cNvPr id="5" name="Footer Placeholder 4">
            <a:extLst>
              <a:ext uri="{FF2B5EF4-FFF2-40B4-BE49-F238E27FC236}">
                <a16:creationId xmlns:a16="http://schemas.microsoft.com/office/drawing/2014/main" id="{D66BA351-6049-A006-5923-D8AAD34C2A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E4BE8-7615-E863-C8EB-E68B87EB5509}"/>
              </a:ext>
            </a:extLst>
          </p:cNvPr>
          <p:cNvSpPr>
            <a:spLocks noGrp="1"/>
          </p:cNvSpPr>
          <p:nvPr>
            <p:ph type="sldNum" sz="quarter" idx="12"/>
          </p:nvPr>
        </p:nvSpPr>
        <p:spPr/>
        <p:txBody>
          <a:bodyPr/>
          <a:lstStyle/>
          <a:p>
            <a:fld id="{2E6D8D3D-BEDB-F343-918C-96019B4A5F79}" type="slidenum">
              <a:rPr lang="en-US" smtClean="0"/>
              <a:t>‹#›</a:t>
            </a:fld>
            <a:endParaRPr lang="en-US"/>
          </a:p>
        </p:txBody>
      </p:sp>
    </p:spTree>
    <p:extLst>
      <p:ext uri="{BB962C8B-B14F-4D97-AF65-F5344CB8AC3E}">
        <p14:creationId xmlns:p14="http://schemas.microsoft.com/office/powerpoint/2010/main" val="985811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558C1-E8C1-4E94-04F7-7870301C928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B33563-F839-27CB-2BE5-1AB2D396D57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74366C-6F8E-A081-6B0F-E8AF3F5CB0C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85B0EE-B9C6-2136-CBA5-068F01E7AC8C}"/>
              </a:ext>
            </a:extLst>
          </p:cNvPr>
          <p:cNvSpPr>
            <a:spLocks noGrp="1"/>
          </p:cNvSpPr>
          <p:nvPr>
            <p:ph type="dt" sz="half" idx="10"/>
          </p:nvPr>
        </p:nvSpPr>
        <p:spPr>
          <a:xfrm>
            <a:off x="838200" y="6356350"/>
            <a:ext cx="2743200" cy="365125"/>
          </a:xfrm>
          <a:prstGeom prst="rect">
            <a:avLst/>
          </a:prstGeom>
        </p:spPr>
        <p:txBody>
          <a:bodyPr/>
          <a:lstStyle/>
          <a:p>
            <a:fld id="{F3907776-63F6-B44A-9DD3-B17B6E66E793}" type="datetimeFigureOut">
              <a:rPr lang="en-US" smtClean="0"/>
              <a:t>2/16/2023</a:t>
            </a:fld>
            <a:endParaRPr lang="en-US"/>
          </a:p>
        </p:txBody>
      </p:sp>
      <p:sp>
        <p:nvSpPr>
          <p:cNvPr id="6" name="Footer Placeholder 5">
            <a:extLst>
              <a:ext uri="{FF2B5EF4-FFF2-40B4-BE49-F238E27FC236}">
                <a16:creationId xmlns:a16="http://schemas.microsoft.com/office/drawing/2014/main" id="{F716AC33-9BAE-A68B-354D-515520A051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B217A2-D9E7-EE5B-5F47-4DF4E4AC9E17}"/>
              </a:ext>
            </a:extLst>
          </p:cNvPr>
          <p:cNvSpPr>
            <a:spLocks noGrp="1"/>
          </p:cNvSpPr>
          <p:nvPr>
            <p:ph type="sldNum" sz="quarter" idx="12"/>
          </p:nvPr>
        </p:nvSpPr>
        <p:spPr/>
        <p:txBody>
          <a:bodyPr/>
          <a:lstStyle/>
          <a:p>
            <a:fld id="{2E6D8D3D-BEDB-F343-918C-96019B4A5F79}" type="slidenum">
              <a:rPr lang="en-US" smtClean="0"/>
              <a:t>‹#›</a:t>
            </a:fld>
            <a:endParaRPr lang="en-US"/>
          </a:p>
        </p:txBody>
      </p:sp>
    </p:spTree>
    <p:extLst>
      <p:ext uri="{BB962C8B-B14F-4D97-AF65-F5344CB8AC3E}">
        <p14:creationId xmlns:p14="http://schemas.microsoft.com/office/powerpoint/2010/main" val="49879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BA3B-3A01-0872-8393-0897F43106C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D3F3F5E-C244-4E73-B4C4-A8479033A3E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895001-68EA-4593-AFBA-7602376550A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1CE920-7200-9600-CEC6-C96EDA4F6E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3CED85-1B85-5DF5-49BD-B6DDF54CB1A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ADFE88-928F-3250-01C5-DADB4C417ADA}"/>
              </a:ext>
            </a:extLst>
          </p:cNvPr>
          <p:cNvSpPr>
            <a:spLocks noGrp="1"/>
          </p:cNvSpPr>
          <p:nvPr>
            <p:ph type="dt" sz="half" idx="10"/>
          </p:nvPr>
        </p:nvSpPr>
        <p:spPr>
          <a:xfrm>
            <a:off x="838200" y="6356350"/>
            <a:ext cx="2743200" cy="365125"/>
          </a:xfrm>
          <a:prstGeom prst="rect">
            <a:avLst/>
          </a:prstGeom>
        </p:spPr>
        <p:txBody>
          <a:bodyPr/>
          <a:lstStyle/>
          <a:p>
            <a:fld id="{F3907776-63F6-B44A-9DD3-B17B6E66E793}" type="datetimeFigureOut">
              <a:rPr lang="en-US" smtClean="0"/>
              <a:t>2/16/2023</a:t>
            </a:fld>
            <a:endParaRPr lang="en-US"/>
          </a:p>
        </p:txBody>
      </p:sp>
      <p:sp>
        <p:nvSpPr>
          <p:cNvPr id="8" name="Footer Placeholder 7">
            <a:extLst>
              <a:ext uri="{FF2B5EF4-FFF2-40B4-BE49-F238E27FC236}">
                <a16:creationId xmlns:a16="http://schemas.microsoft.com/office/drawing/2014/main" id="{5776C5AD-513C-19F2-BCB1-7FC812DE77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5D6C6E8-28B7-5A5F-D366-4C879A6EB49F}"/>
              </a:ext>
            </a:extLst>
          </p:cNvPr>
          <p:cNvSpPr>
            <a:spLocks noGrp="1"/>
          </p:cNvSpPr>
          <p:nvPr>
            <p:ph type="sldNum" sz="quarter" idx="12"/>
          </p:nvPr>
        </p:nvSpPr>
        <p:spPr/>
        <p:txBody>
          <a:bodyPr/>
          <a:lstStyle/>
          <a:p>
            <a:fld id="{2E6D8D3D-BEDB-F343-918C-96019B4A5F79}" type="slidenum">
              <a:rPr lang="en-US" smtClean="0"/>
              <a:t>‹#›</a:t>
            </a:fld>
            <a:endParaRPr lang="en-US"/>
          </a:p>
        </p:txBody>
      </p:sp>
    </p:spTree>
    <p:extLst>
      <p:ext uri="{BB962C8B-B14F-4D97-AF65-F5344CB8AC3E}">
        <p14:creationId xmlns:p14="http://schemas.microsoft.com/office/powerpoint/2010/main" val="3885498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1E095-D963-0AFB-546D-E2AE7233294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D8DA6C7-453E-75A8-3541-08193F18609A}"/>
              </a:ext>
            </a:extLst>
          </p:cNvPr>
          <p:cNvSpPr>
            <a:spLocks noGrp="1"/>
          </p:cNvSpPr>
          <p:nvPr>
            <p:ph type="dt" sz="half" idx="10"/>
          </p:nvPr>
        </p:nvSpPr>
        <p:spPr>
          <a:xfrm>
            <a:off x="838200" y="6356350"/>
            <a:ext cx="2743200" cy="365125"/>
          </a:xfrm>
          <a:prstGeom prst="rect">
            <a:avLst/>
          </a:prstGeom>
        </p:spPr>
        <p:txBody>
          <a:bodyPr/>
          <a:lstStyle/>
          <a:p>
            <a:fld id="{F3907776-63F6-B44A-9DD3-B17B6E66E793}" type="datetimeFigureOut">
              <a:rPr lang="en-US" smtClean="0"/>
              <a:t>2/16/2023</a:t>
            </a:fld>
            <a:endParaRPr lang="en-US"/>
          </a:p>
        </p:txBody>
      </p:sp>
      <p:sp>
        <p:nvSpPr>
          <p:cNvPr id="4" name="Footer Placeholder 3">
            <a:extLst>
              <a:ext uri="{FF2B5EF4-FFF2-40B4-BE49-F238E27FC236}">
                <a16:creationId xmlns:a16="http://schemas.microsoft.com/office/drawing/2014/main" id="{BD731720-412B-3681-63F7-3A4CF799CF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4CCEC37-E2DB-BF47-67D6-E12946266D4A}"/>
              </a:ext>
            </a:extLst>
          </p:cNvPr>
          <p:cNvSpPr>
            <a:spLocks noGrp="1"/>
          </p:cNvSpPr>
          <p:nvPr>
            <p:ph type="sldNum" sz="quarter" idx="12"/>
          </p:nvPr>
        </p:nvSpPr>
        <p:spPr/>
        <p:txBody>
          <a:bodyPr/>
          <a:lstStyle/>
          <a:p>
            <a:fld id="{2E6D8D3D-BEDB-F343-918C-96019B4A5F79}" type="slidenum">
              <a:rPr lang="en-US" smtClean="0"/>
              <a:t>‹#›</a:t>
            </a:fld>
            <a:endParaRPr lang="en-US"/>
          </a:p>
        </p:txBody>
      </p:sp>
    </p:spTree>
    <p:extLst>
      <p:ext uri="{BB962C8B-B14F-4D97-AF65-F5344CB8AC3E}">
        <p14:creationId xmlns:p14="http://schemas.microsoft.com/office/powerpoint/2010/main" val="113764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A2F41-7EA2-8D2A-4EB7-05B0905F4FBD}"/>
              </a:ext>
            </a:extLst>
          </p:cNvPr>
          <p:cNvSpPr>
            <a:spLocks noGrp="1"/>
          </p:cNvSpPr>
          <p:nvPr>
            <p:ph type="dt" sz="half" idx="10"/>
          </p:nvPr>
        </p:nvSpPr>
        <p:spPr>
          <a:xfrm>
            <a:off x="838200" y="6356350"/>
            <a:ext cx="2743200" cy="365125"/>
          </a:xfrm>
          <a:prstGeom prst="rect">
            <a:avLst/>
          </a:prstGeom>
        </p:spPr>
        <p:txBody>
          <a:bodyPr/>
          <a:lstStyle/>
          <a:p>
            <a:fld id="{F3907776-63F6-B44A-9DD3-B17B6E66E793}" type="datetimeFigureOut">
              <a:rPr lang="en-US" smtClean="0"/>
              <a:t>2/16/2023</a:t>
            </a:fld>
            <a:endParaRPr lang="en-US"/>
          </a:p>
        </p:txBody>
      </p:sp>
      <p:sp>
        <p:nvSpPr>
          <p:cNvPr id="3" name="Footer Placeholder 2">
            <a:extLst>
              <a:ext uri="{FF2B5EF4-FFF2-40B4-BE49-F238E27FC236}">
                <a16:creationId xmlns:a16="http://schemas.microsoft.com/office/drawing/2014/main" id="{4E004CE0-5C01-43CF-FC1C-AB6D5C5B3D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273670E-3243-58B7-577C-D7BFA6787630}"/>
              </a:ext>
            </a:extLst>
          </p:cNvPr>
          <p:cNvSpPr>
            <a:spLocks noGrp="1"/>
          </p:cNvSpPr>
          <p:nvPr>
            <p:ph type="sldNum" sz="quarter" idx="12"/>
          </p:nvPr>
        </p:nvSpPr>
        <p:spPr/>
        <p:txBody>
          <a:bodyPr/>
          <a:lstStyle/>
          <a:p>
            <a:fld id="{2E6D8D3D-BEDB-F343-918C-96019B4A5F79}" type="slidenum">
              <a:rPr lang="en-US" smtClean="0"/>
              <a:t>‹#›</a:t>
            </a:fld>
            <a:endParaRPr lang="en-US"/>
          </a:p>
        </p:txBody>
      </p:sp>
    </p:spTree>
    <p:extLst>
      <p:ext uri="{BB962C8B-B14F-4D97-AF65-F5344CB8AC3E}">
        <p14:creationId xmlns:p14="http://schemas.microsoft.com/office/powerpoint/2010/main" val="627418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B738-0103-4DA8-415C-E8CD12718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96C03B-65E2-45D2-EF37-160D9F7F2D4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2E77A8-B286-3921-D6FD-4C2F8315B67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836CE1-C637-A32D-1EB7-FAE99241E5FE}"/>
              </a:ext>
            </a:extLst>
          </p:cNvPr>
          <p:cNvSpPr>
            <a:spLocks noGrp="1"/>
          </p:cNvSpPr>
          <p:nvPr>
            <p:ph type="dt" sz="half" idx="10"/>
          </p:nvPr>
        </p:nvSpPr>
        <p:spPr>
          <a:xfrm>
            <a:off x="838200" y="6356350"/>
            <a:ext cx="2743200" cy="365125"/>
          </a:xfrm>
          <a:prstGeom prst="rect">
            <a:avLst/>
          </a:prstGeom>
        </p:spPr>
        <p:txBody>
          <a:bodyPr/>
          <a:lstStyle/>
          <a:p>
            <a:fld id="{F3907776-63F6-B44A-9DD3-B17B6E66E793}" type="datetimeFigureOut">
              <a:rPr lang="en-US" smtClean="0"/>
              <a:t>2/16/2023</a:t>
            </a:fld>
            <a:endParaRPr lang="en-US"/>
          </a:p>
        </p:txBody>
      </p:sp>
      <p:sp>
        <p:nvSpPr>
          <p:cNvPr id="6" name="Footer Placeholder 5">
            <a:extLst>
              <a:ext uri="{FF2B5EF4-FFF2-40B4-BE49-F238E27FC236}">
                <a16:creationId xmlns:a16="http://schemas.microsoft.com/office/drawing/2014/main" id="{14932805-74B8-6E67-B454-A60472927B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614DA1-BF96-9C84-7D9B-5C8F28B12017}"/>
              </a:ext>
            </a:extLst>
          </p:cNvPr>
          <p:cNvSpPr>
            <a:spLocks noGrp="1"/>
          </p:cNvSpPr>
          <p:nvPr>
            <p:ph type="sldNum" sz="quarter" idx="12"/>
          </p:nvPr>
        </p:nvSpPr>
        <p:spPr/>
        <p:txBody>
          <a:bodyPr/>
          <a:lstStyle/>
          <a:p>
            <a:fld id="{2E6D8D3D-BEDB-F343-918C-96019B4A5F79}" type="slidenum">
              <a:rPr lang="en-US" smtClean="0"/>
              <a:t>‹#›</a:t>
            </a:fld>
            <a:endParaRPr lang="en-US"/>
          </a:p>
        </p:txBody>
      </p:sp>
    </p:spTree>
    <p:extLst>
      <p:ext uri="{BB962C8B-B14F-4D97-AF65-F5344CB8AC3E}">
        <p14:creationId xmlns:p14="http://schemas.microsoft.com/office/powerpoint/2010/main" val="950290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97330-1F30-6626-3AD6-B01B2649929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1A868A-C2C3-4B5D-5ABA-99268AB7BFE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E76A16-4BEF-3B73-2EE4-52C01F8A2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2C2DC-75AA-4F47-C1BF-FC920DFFD03B}"/>
              </a:ext>
            </a:extLst>
          </p:cNvPr>
          <p:cNvSpPr>
            <a:spLocks noGrp="1"/>
          </p:cNvSpPr>
          <p:nvPr>
            <p:ph type="dt" sz="half" idx="10"/>
          </p:nvPr>
        </p:nvSpPr>
        <p:spPr>
          <a:xfrm>
            <a:off x="838200" y="6356350"/>
            <a:ext cx="2743200" cy="365125"/>
          </a:xfrm>
          <a:prstGeom prst="rect">
            <a:avLst/>
          </a:prstGeom>
        </p:spPr>
        <p:txBody>
          <a:bodyPr/>
          <a:lstStyle/>
          <a:p>
            <a:fld id="{F3907776-63F6-B44A-9DD3-B17B6E66E793}" type="datetimeFigureOut">
              <a:rPr lang="en-US" smtClean="0"/>
              <a:t>2/16/2023</a:t>
            </a:fld>
            <a:endParaRPr lang="en-US"/>
          </a:p>
        </p:txBody>
      </p:sp>
      <p:sp>
        <p:nvSpPr>
          <p:cNvPr id="6" name="Footer Placeholder 5">
            <a:extLst>
              <a:ext uri="{FF2B5EF4-FFF2-40B4-BE49-F238E27FC236}">
                <a16:creationId xmlns:a16="http://schemas.microsoft.com/office/drawing/2014/main" id="{5FF212AB-456A-F6EA-00B4-26348D5B57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22E6EEE-757F-73BB-B571-E96B5E87428C}"/>
              </a:ext>
            </a:extLst>
          </p:cNvPr>
          <p:cNvSpPr>
            <a:spLocks noGrp="1"/>
          </p:cNvSpPr>
          <p:nvPr>
            <p:ph type="sldNum" sz="quarter" idx="12"/>
          </p:nvPr>
        </p:nvSpPr>
        <p:spPr/>
        <p:txBody>
          <a:bodyPr/>
          <a:lstStyle/>
          <a:p>
            <a:fld id="{2E6D8D3D-BEDB-F343-918C-96019B4A5F79}" type="slidenum">
              <a:rPr lang="en-US" smtClean="0"/>
              <a:t>‹#›</a:t>
            </a:fld>
            <a:endParaRPr lang="en-US"/>
          </a:p>
        </p:txBody>
      </p:sp>
    </p:spTree>
    <p:extLst>
      <p:ext uri="{BB962C8B-B14F-4D97-AF65-F5344CB8AC3E}">
        <p14:creationId xmlns:p14="http://schemas.microsoft.com/office/powerpoint/2010/main" val="24688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0CEC0B-8461-622D-DF9A-F3F53B109E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A84A39-DCFE-C35D-E781-70A538FD70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E4AEB-8F16-57FC-E6E9-44B0CF7046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07776-63F6-B44A-9DD3-B17B6E66E793}" type="datetimeFigureOut">
              <a:rPr lang="en-US" smtClean="0"/>
              <a:t>2/16/2023</a:t>
            </a:fld>
            <a:endParaRPr lang="en-US"/>
          </a:p>
        </p:txBody>
      </p:sp>
      <p:sp>
        <p:nvSpPr>
          <p:cNvPr id="5" name="Footer Placeholder 4">
            <a:extLst>
              <a:ext uri="{FF2B5EF4-FFF2-40B4-BE49-F238E27FC236}">
                <a16:creationId xmlns:a16="http://schemas.microsoft.com/office/drawing/2014/main" id="{68C432D9-FE81-9D1B-3004-F573F52F5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3610B2-CDC1-6232-B4E2-02726A70DC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D8D3D-BEDB-F343-918C-96019B4A5F79}" type="slidenum">
              <a:rPr lang="en-US" smtClean="0"/>
              <a:t>‹#›</a:t>
            </a:fld>
            <a:endParaRPr lang="en-US"/>
          </a:p>
        </p:txBody>
      </p:sp>
    </p:spTree>
    <p:extLst>
      <p:ext uri="{BB962C8B-B14F-4D97-AF65-F5344CB8AC3E}">
        <p14:creationId xmlns:p14="http://schemas.microsoft.com/office/powerpoint/2010/main" val="215641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schoolnutrition.org/advocacy/sna-political-action-committee-pac/" TargetMode="External"/><Relationship Id="rId5" Type="http://schemas.openxmlformats.org/officeDocument/2006/relationships/hyperlink" Target="mailto:jnegron-Pimentel@schoolnutrition.org"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B44C55-C923-A382-D648-7315FD165344}"/>
              </a:ext>
            </a:extLst>
          </p:cNvPr>
          <p:cNvPicPr>
            <a:picLocks noChangeAspect="1"/>
          </p:cNvPicPr>
          <p:nvPr/>
        </p:nvPicPr>
        <p:blipFill>
          <a:blip r:embed="rId3"/>
          <a:stretch>
            <a:fillRect/>
          </a:stretch>
        </p:blipFill>
        <p:spPr>
          <a:xfrm>
            <a:off x="0" y="0"/>
            <a:ext cx="12192000" cy="6864626"/>
          </a:xfrm>
          <a:prstGeom prst="rect">
            <a:avLst/>
          </a:prstGeom>
          <a:effectLst>
            <a:outerShdw blurRad="50800" dist="50800" dir="5400000" algn="ctr" rotWithShape="0">
              <a:srgbClr val="5C0A55"/>
            </a:outerShdw>
          </a:effectLst>
        </p:spPr>
      </p:pic>
      <p:sp>
        <p:nvSpPr>
          <p:cNvPr id="6" name="TextBox 5">
            <a:extLst>
              <a:ext uri="{FF2B5EF4-FFF2-40B4-BE49-F238E27FC236}">
                <a16:creationId xmlns:a16="http://schemas.microsoft.com/office/drawing/2014/main" id="{EFF314F1-11FC-362A-39E3-B7478D5B24D5}"/>
              </a:ext>
            </a:extLst>
          </p:cNvPr>
          <p:cNvSpPr txBox="1"/>
          <p:nvPr/>
        </p:nvSpPr>
        <p:spPr>
          <a:xfrm>
            <a:off x="4609070" y="2966132"/>
            <a:ext cx="7421968" cy="1692771"/>
          </a:xfrm>
          <a:prstGeom prst="rect">
            <a:avLst/>
          </a:prstGeom>
          <a:noFill/>
        </p:spPr>
        <p:txBody>
          <a:bodyPr wrap="square" rtlCol="0">
            <a:spAutoFit/>
          </a:bodyPr>
          <a:lstStyle/>
          <a:p>
            <a:pPr algn="ctr"/>
            <a:r>
              <a:rPr lang="en-US" sz="4000" b="1" dirty="0">
                <a:solidFill>
                  <a:schemeClr val="bg1"/>
                </a:solidFill>
                <a:latin typeface="Red Hat Display" panose="02010503040201060303" pitchFamily="2" charset="0"/>
                <a:cs typeface="Segoe UI" panose="020B0502040204020203" pitchFamily="34" charset="0"/>
              </a:rPr>
              <a:t>PAC Unpacked: </a:t>
            </a:r>
          </a:p>
          <a:p>
            <a:pPr algn="ctr"/>
            <a:r>
              <a:rPr lang="en-US" sz="3200" b="1" dirty="0">
                <a:solidFill>
                  <a:schemeClr val="bg1"/>
                </a:solidFill>
                <a:latin typeface="Segoe UI" panose="020B0502040204020203" pitchFamily="34" charset="0"/>
                <a:cs typeface="Segoe UI" panose="020B0502040204020203" pitchFamily="34" charset="0"/>
              </a:rPr>
              <a:t>Understanding the Importance of SNA’s Political Action Committee</a:t>
            </a:r>
          </a:p>
        </p:txBody>
      </p:sp>
      <p:pic>
        <p:nvPicPr>
          <p:cNvPr id="10" name="Picture 9" descr="Logo, company name&#10;&#10;Description automatically generated">
            <a:extLst>
              <a:ext uri="{FF2B5EF4-FFF2-40B4-BE49-F238E27FC236}">
                <a16:creationId xmlns:a16="http://schemas.microsoft.com/office/drawing/2014/main" id="{53F8B142-CD35-5D67-174D-B80AB1440AE6}"/>
              </a:ext>
            </a:extLst>
          </p:cNvPr>
          <p:cNvPicPr>
            <a:picLocks noChangeAspect="1"/>
          </p:cNvPicPr>
          <p:nvPr/>
        </p:nvPicPr>
        <p:blipFill>
          <a:blip r:embed="rId4"/>
          <a:stretch>
            <a:fillRect/>
          </a:stretch>
        </p:blipFill>
        <p:spPr>
          <a:xfrm>
            <a:off x="7487384" y="728686"/>
            <a:ext cx="2089912" cy="1508760"/>
          </a:xfrm>
          <a:prstGeom prst="rect">
            <a:avLst/>
          </a:prstGeom>
        </p:spPr>
      </p:pic>
      <p:sp>
        <p:nvSpPr>
          <p:cNvPr id="12" name="TextBox 11">
            <a:extLst>
              <a:ext uri="{FF2B5EF4-FFF2-40B4-BE49-F238E27FC236}">
                <a16:creationId xmlns:a16="http://schemas.microsoft.com/office/drawing/2014/main" id="{A77BDD6C-6BCC-1AD3-6DD2-03D15F1B4FB5}"/>
              </a:ext>
            </a:extLst>
          </p:cNvPr>
          <p:cNvSpPr txBox="1"/>
          <p:nvPr/>
        </p:nvSpPr>
        <p:spPr>
          <a:xfrm>
            <a:off x="4609070" y="6271502"/>
            <a:ext cx="7846541" cy="246221"/>
          </a:xfrm>
          <a:prstGeom prst="rect">
            <a:avLst/>
          </a:prstGeom>
          <a:noFill/>
        </p:spPr>
        <p:txBody>
          <a:bodyPr wrap="square" rtlCol="0">
            <a:spAutoFit/>
          </a:bodyPr>
          <a:lstStyle/>
          <a:p>
            <a:pPr algn="ctr"/>
            <a:r>
              <a:rPr lang="en-US" sz="1000" dirty="0">
                <a:solidFill>
                  <a:schemeClr val="bg1"/>
                </a:solidFill>
                <a:latin typeface="Segoe UI" panose="020B0502040204020203" pitchFamily="34" charset="0"/>
                <a:cs typeface="Segoe UI" panose="020B0502040204020203" pitchFamily="34" charset="0"/>
              </a:rPr>
              <a:t>© 2022 School Nutrition Association  |  2900 S. Quincy St., Suite 700, Arlington, VA 22206   |  </a:t>
            </a:r>
            <a:r>
              <a:rPr lang="en-US" sz="1000" dirty="0" err="1">
                <a:solidFill>
                  <a:schemeClr val="bg1"/>
                </a:solidFill>
                <a:latin typeface="Segoe UI" panose="020B0502040204020203" pitchFamily="34" charset="0"/>
                <a:cs typeface="Segoe UI" panose="020B0502040204020203" pitchFamily="34" charset="0"/>
              </a:rPr>
              <a:t>www.schoolnutrition.org</a:t>
            </a:r>
            <a:endParaRPr lang="en-US" sz="10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61256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7A2F6-4E42-7E33-4365-ED668207A041}"/>
              </a:ext>
            </a:extLst>
          </p:cNvPr>
          <p:cNvSpPr/>
          <p:nvPr/>
        </p:nvSpPr>
        <p:spPr>
          <a:xfrm>
            <a:off x="-1" y="0"/>
            <a:ext cx="12192001" cy="840259"/>
          </a:xfrm>
          <a:prstGeom prst="rect">
            <a:avLst/>
          </a:prstGeom>
          <a:solidFill>
            <a:srgbClr val="5C0A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AA684E37-0809-CB03-80AE-4D3985B64993}"/>
              </a:ext>
            </a:extLst>
          </p:cNvPr>
          <p:cNvPicPr>
            <a:picLocks noChangeAspect="1"/>
          </p:cNvPicPr>
          <p:nvPr/>
        </p:nvPicPr>
        <p:blipFill>
          <a:blip r:embed="rId2"/>
          <a:stretch>
            <a:fillRect/>
          </a:stretch>
        </p:blipFill>
        <p:spPr>
          <a:xfrm>
            <a:off x="223877" y="5507435"/>
            <a:ext cx="1419572" cy="1058342"/>
          </a:xfrm>
          <a:prstGeom prst="rect">
            <a:avLst/>
          </a:prstGeom>
        </p:spPr>
      </p:pic>
      <p:sp>
        <p:nvSpPr>
          <p:cNvPr id="7" name="TextBox 6">
            <a:extLst>
              <a:ext uri="{FF2B5EF4-FFF2-40B4-BE49-F238E27FC236}">
                <a16:creationId xmlns:a16="http://schemas.microsoft.com/office/drawing/2014/main" id="{833ECA91-88FE-9FEE-4907-0A45A6FDFA68}"/>
              </a:ext>
            </a:extLst>
          </p:cNvPr>
          <p:cNvSpPr txBox="1"/>
          <p:nvPr/>
        </p:nvSpPr>
        <p:spPr>
          <a:xfrm>
            <a:off x="1029728" y="420129"/>
            <a:ext cx="10132541" cy="1323439"/>
          </a:xfrm>
          <a:prstGeom prst="rect">
            <a:avLst/>
          </a:prstGeom>
          <a:noFill/>
        </p:spPr>
        <p:txBody>
          <a:bodyPr wrap="square" rtlCol="0">
            <a:spAutoFit/>
          </a:bodyPr>
          <a:lstStyle/>
          <a:p>
            <a:pPr algn="ctr"/>
            <a:endParaRPr lang="en-US" sz="4000" dirty="0">
              <a:latin typeface="Red Hat Display" panose="02010503040201060303" pitchFamily="2" charset="0"/>
              <a:cs typeface="Segoe UI" panose="020B0502040204020203" pitchFamily="34" charset="0"/>
            </a:endParaRPr>
          </a:p>
          <a:p>
            <a:pPr algn="ctr"/>
            <a:r>
              <a:rPr lang="en-US" sz="4000" dirty="0">
                <a:latin typeface="Red Hat Display" panose="02010503040201060303" pitchFamily="2" charset="0"/>
                <a:cs typeface="Segoe UI" panose="020B0502040204020203" pitchFamily="34" charset="0"/>
              </a:rPr>
              <a:t>PAC Contribution Guidelines</a:t>
            </a:r>
          </a:p>
        </p:txBody>
      </p:sp>
      <p:sp>
        <p:nvSpPr>
          <p:cNvPr id="8" name="TextBox 7">
            <a:extLst>
              <a:ext uri="{FF2B5EF4-FFF2-40B4-BE49-F238E27FC236}">
                <a16:creationId xmlns:a16="http://schemas.microsoft.com/office/drawing/2014/main" id="{3871DA7E-112E-387A-84C4-D8470F8AC820}"/>
              </a:ext>
            </a:extLst>
          </p:cNvPr>
          <p:cNvSpPr txBox="1"/>
          <p:nvPr/>
        </p:nvSpPr>
        <p:spPr>
          <a:xfrm>
            <a:off x="837411" y="2011350"/>
            <a:ext cx="10132541" cy="3046988"/>
          </a:xfrm>
          <a:prstGeom prst="rect">
            <a:avLst/>
          </a:prstGeom>
          <a:noFill/>
        </p:spPr>
        <p:txBody>
          <a:bodyPr wrap="square" rtlCol="0">
            <a:spAutoFit/>
          </a:bodyPr>
          <a:lstStyle/>
          <a:p>
            <a:pPr marL="342900" indent="-342900">
              <a:buFont typeface="Wingdings" panose="05000000000000000000" pitchFamily="2" charset="2"/>
              <a:buChar char="§"/>
            </a:pPr>
            <a:r>
              <a:rPr lang="en-US" sz="2400" dirty="0">
                <a:latin typeface="Red Hat Display" panose="02010503040201060303" pitchFamily="2" charset="0"/>
                <a:cs typeface="Times New Roman" panose="02020603050405020304" pitchFamily="18" charset="0"/>
              </a:rPr>
              <a:t>Only SNA members and their spouses may contribute to SNA PAC</a:t>
            </a:r>
          </a:p>
          <a:p>
            <a:pPr marL="342900" indent="-342900">
              <a:buFont typeface="Wingdings" panose="05000000000000000000" pitchFamily="2" charset="2"/>
              <a:buChar char="§"/>
            </a:pPr>
            <a:r>
              <a:rPr lang="en-US" sz="2400" dirty="0">
                <a:latin typeface="Red Hat Display" panose="02010503040201060303" pitchFamily="2" charset="0"/>
                <a:cs typeface="Times New Roman" panose="02020603050405020304" pitchFamily="18" charset="0"/>
              </a:rPr>
              <a:t>An individual may contribute up to $5,000 per year to SNA PAC</a:t>
            </a:r>
          </a:p>
          <a:p>
            <a:pPr marL="342900" indent="-342900">
              <a:buFont typeface="Wingdings" panose="05000000000000000000" pitchFamily="2" charset="2"/>
              <a:buChar char="§"/>
            </a:pPr>
            <a:r>
              <a:rPr lang="en-US" sz="2400" dirty="0">
                <a:latin typeface="Red Hat Display" panose="02010503040201060303" pitchFamily="2" charset="0"/>
                <a:cs typeface="Times New Roman" panose="02020603050405020304" pitchFamily="18" charset="0"/>
              </a:rPr>
              <a:t>A husband and wife may contribute $5,000 each </a:t>
            </a:r>
          </a:p>
          <a:p>
            <a:pPr marL="342900" indent="-342900">
              <a:buFont typeface="Wingdings" panose="05000000000000000000" pitchFamily="2" charset="2"/>
              <a:buChar char="§"/>
            </a:pPr>
            <a:r>
              <a:rPr lang="en-US" sz="2400" dirty="0">
                <a:latin typeface="Red Hat Display" panose="02010503040201060303" pitchFamily="2" charset="0"/>
                <a:cs typeface="Times New Roman" panose="02020603050405020304" pitchFamily="18" charset="0"/>
              </a:rPr>
              <a:t>Federal law requires that we use best efforts to collect and report the name, address, occupation and employer for each individual whose contributions exceed $200 in a calendar year</a:t>
            </a:r>
          </a:p>
          <a:p>
            <a:pPr marL="342900" indent="-342900">
              <a:buFont typeface="Wingdings" panose="05000000000000000000" pitchFamily="2" charset="2"/>
              <a:buChar char="§"/>
            </a:pPr>
            <a:endParaRPr lang="en-US" sz="2400" dirty="0">
              <a:latin typeface="Red Hat Display" panose="02010503040201060303" pitchFamily="2" charset="0"/>
              <a:cs typeface="Times New Roman" panose="02020603050405020304" pitchFamily="18" charset="0"/>
            </a:endParaRPr>
          </a:p>
          <a:p>
            <a:endParaRPr lang="en-US" sz="2400" dirty="0">
              <a:latin typeface="Red Hat Display" panose="02010503040201060303" pitchFamily="2" charset="0"/>
              <a:cs typeface="Times New Roman" panose="02020603050405020304" pitchFamily="18" charset="0"/>
            </a:endParaRPr>
          </a:p>
        </p:txBody>
      </p:sp>
      <p:sp>
        <p:nvSpPr>
          <p:cNvPr id="9" name="TextBox 8">
            <a:extLst>
              <a:ext uri="{FF2B5EF4-FFF2-40B4-BE49-F238E27FC236}">
                <a16:creationId xmlns:a16="http://schemas.microsoft.com/office/drawing/2014/main" id="{2E5F28C0-5DAE-2C7F-992B-24A1C8375A19}"/>
              </a:ext>
            </a:extLst>
          </p:cNvPr>
          <p:cNvSpPr txBox="1"/>
          <p:nvPr/>
        </p:nvSpPr>
        <p:spPr>
          <a:xfrm>
            <a:off x="4121582" y="6319556"/>
            <a:ext cx="7846541" cy="246221"/>
          </a:xfrm>
          <a:prstGeom prst="rect">
            <a:avLst/>
          </a:prstGeom>
          <a:noFill/>
        </p:spPr>
        <p:txBody>
          <a:bodyPr wrap="square" rtlCol="0">
            <a:spAutoFit/>
          </a:bodyPr>
          <a:lstStyle/>
          <a:p>
            <a:pPr algn="r"/>
            <a:r>
              <a:rPr lang="en-US" sz="1000" dirty="0">
                <a:latin typeface="Segoe UI" panose="020B0502040204020203" pitchFamily="34" charset="0"/>
                <a:cs typeface="Segoe UI" panose="020B0502040204020203" pitchFamily="34" charset="0"/>
              </a:rPr>
              <a:t>© 2023 School Nutrition Association</a:t>
            </a:r>
          </a:p>
        </p:txBody>
      </p:sp>
      <p:sp>
        <p:nvSpPr>
          <p:cNvPr id="2" name="TextBox 1">
            <a:extLst>
              <a:ext uri="{FF2B5EF4-FFF2-40B4-BE49-F238E27FC236}">
                <a16:creationId xmlns:a16="http://schemas.microsoft.com/office/drawing/2014/main" id="{6961F403-BE18-B2FB-2168-FED80E11D130}"/>
              </a:ext>
            </a:extLst>
          </p:cNvPr>
          <p:cNvSpPr txBox="1"/>
          <p:nvPr/>
        </p:nvSpPr>
        <p:spPr>
          <a:xfrm>
            <a:off x="709864" y="4492917"/>
            <a:ext cx="10852484" cy="646331"/>
          </a:xfrm>
          <a:prstGeom prst="rect">
            <a:avLst/>
          </a:prstGeom>
          <a:noFill/>
        </p:spPr>
        <p:txBody>
          <a:bodyPr wrap="square" rtlCol="0">
            <a:spAutoFit/>
          </a:bodyPr>
          <a:lstStyle/>
          <a:p>
            <a:r>
              <a:rPr lang="en-US" i="1" dirty="0">
                <a:latin typeface="Red Hat Display" panose="02010503040201060303" pitchFamily="2" charset="0"/>
              </a:rPr>
              <a:t>SNA PAC is a voluntary, nonprofit, bipartisan political action committee. All contributions are voluntary, and members have the right to refuse without reprisal. Contributions to SNA PAC are not tax deductible.</a:t>
            </a:r>
          </a:p>
        </p:txBody>
      </p:sp>
    </p:spTree>
    <p:extLst>
      <p:ext uri="{BB962C8B-B14F-4D97-AF65-F5344CB8AC3E}">
        <p14:creationId xmlns:p14="http://schemas.microsoft.com/office/powerpoint/2010/main" val="235845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7A2F6-4E42-7E33-4365-ED668207A041}"/>
              </a:ext>
            </a:extLst>
          </p:cNvPr>
          <p:cNvSpPr/>
          <p:nvPr/>
        </p:nvSpPr>
        <p:spPr>
          <a:xfrm>
            <a:off x="-1" y="0"/>
            <a:ext cx="12192001" cy="840259"/>
          </a:xfrm>
          <a:prstGeom prst="rect">
            <a:avLst/>
          </a:prstGeom>
          <a:solidFill>
            <a:srgbClr val="5C0A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AA684E37-0809-CB03-80AE-4D3985B64993}"/>
              </a:ext>
            </a:extLst>
          </p:cNvPr>
          <p:cNvPicPr>
            <a:picLocks noChangeAspect="1"/>
          </p:cNvPicPr>
          <p:nvPr/>
        </p:nvPicPr>
        <p:blipFill>
          <a:blip r:embed="rId2"/>
          <a:stretch>
            <a:fillRect/>
          </a:stretch>
        </p:blipFill>
        <p:spPr>
          <a:xfrm>
            <a:off x="223877" y="5507435"/>
            <a:ext cx="1419572" cy="1058342"/>
          </a:xfrm>
          <a:prstGeom prst="rect">
            <a:avLst/>
          </a:prstGeom>
        </p:spPr>
      </p:pic>
      <p:sp>
        <p:nvSpPr>
          <p:cNvPr id="9" name="TextBox 8">
            <a:extLst>
              <a:ext uri="{FF2B5EF4-FFF2-40B4-BE49-F238E27FC236}">
                <a16:creationId xmlns:a16="http://schemas.microsoft.com/office/drawing/2014/main" id="{2E5F28C0-5DAE-2C7F-992B-24A1C8375A19}"/>
              </a:ext>
            </a:extLst>
          </p:cNvPr>
          <p:cNvSpPr txBox="1"/>
          <p:nvPr/>
        </p:nvSpPr>
        <p:spPr>
          <a:xfrm>
            <a:off x="4121582" y="6319556"/>
            <a:ext cx="7846541" cy="246221"/>
          </a:xfrm>
          <a:prstGeom prst="rect">
            <a:avLst/>
          </a:prstGeom>
          <a:noFill/>
        </p:spPr>
        <p:txBody>
          <a:bodyPr wrap="square" rtlCol="0">
            <a:spAutoFit/>
          </a:bodyPr>
          <a:lstStyle/>
          <a:p>
            <a:pPr algn="r"/>
            <a:r>
              <a:rPr lang="en-US" sz="1000" dirty="0">
                <a:latin typeface="Segoe UI" panose="020B0502040204020203" pitchFamily="34" charset="0"/>
                <a:cs typeface="Segoe UI" panose="020B0502040204020203" pitchFamily="34" charset="0"/>
              </a:rPr>
              <a:t>© 2023 School Nutrition Association</a:t>
            </a:r>
          </a:p>
        </p:txBody>
      </p:sp>
      <p:sp>
        <p:nvSpPr>
          <p:cNvPr id="10" name="TextBox 9">
            <a:extLst>
              <a:ext uri="{FF2B5EF4-FFF2-40B4-BE49-F238E27FC236}">
                <a16:creationId xmlns:a16="http://schemas.microsoft.com/office/drawing/2014/main" id="{C02E3559-2105-DE80-3320-81DDF60687BD}"/>
              </a:ext>
            </a:extLst>
          </p:cNvPr>
          <p:cNvSpPr txBox="1"/>
          <p:nvPr/>
        </p:nvSpPr>
        <p:spPr>
          <a:xfrm>
            <a:off x="1367528" y="1254642"/>
            <a:ext cx="9456942" cy="707886"/>
          </a:xfrm>
          <a:prstGeom prst="rect">
            <a:avLst/>
          </a:prstGeom>
          <a:noFill/>
        </p:spPr>
        <p:txBody>
          <a:bodyPr wrap="square" rtlCol="0">
            <a:spAutoFit/>
          </a:bodyPr>
          <a:lstStyle/>
          <a:p>
            <a:pPr algn="ctr"/>
            <a:r>
              <a:rPr lang="en-US" sz="4000" dirty="0">
                <a:latin typeface="Red Hat Display" panose="02010503040201060303" pitchFamily="2" charset="0"/>
              </a:rPr>
              <a:t>Questions??</a:t>
            </a:r>
          </a:p>
        </p:txBody>
      </p:sp>
      <p:pic>
        <p:nvPicPr>
          <p:cNvPr id="14" name="Picture 13" descr="A picture containing handwear&#10;&#10;Description automatically generated">
            <a:extLst>
              <a:ext uri="{FF2B5EF4-FFF2-40B4-BE49-F238E27FC236}">
                <a16:creationId xmlns:a16="http://schemas.microsoft.com/office/drawing/2014/main" id="{3CDDC1EB-D2C3-4835-60B7-6E573B5C1443}"/>
              </a:ext>
            </a:extLst>
          </p:cNvPr>
          <p:cNvPicPr>
            <a:picLocks noChangeAspect="1"/>
          </p:cNvPicPr>
          <p:nvPr/>
        </p:nvPicPr>
        <p:blipFill>
          <a:blip r:embed="rId3"/>
          <a:stretch>
            <a:fillRect/>
          </a:stretch>
        </p:blipFill>
        <p:spPr>
          <a:xfrm>
            <a:off x="2020184" y="3586503"/>
            <a:ext cx="8151629" cy="2733053"/>
          </a:xfrm>
          <a:prstGeom prst="rect">
            <a:avLst/>
          </a:prstGeom>
        </p:spPr>
      </p:pic>
      <p:pic>
        <p:nvPicPr>
          <p:cNvPr id="15" name="Picture 14" descr="Icon&#10;&#10;Description automatically generated">
            <a:extLst>
              <a:ext uri="{FF2B5EF4-FFF2-40B4-BE49-F238E27FC236}">
                <a16:creationId xmlns:a16="http://schemas.microsoft.com/office/drawing/2014/main" id="{0F60C657-2FB2-9B3F-72CB-F6F6600060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4" y="1254642"/>
            <a:ext cx="1418124" cy="2423377"/>
          </a:xfrm>
          <a:prstGeom prst="rect">
            <a:avLst/>
          </a:prstGeom>
        </p:spPr>
      </p:pic>
      <p:sp>
        <p:nvSpPr>
          <p:cNvPr id="17" name="TextBox 16">
            <a:extLst>
              <a:ext uri="{FF2B5EF4-FFF2-40B4-BE49-F238E27FC236}">
                <a16:creationId xmlns:a16="http://schemas.microsoft.com/office/drawing/2014/main" id="{6E986F52-DDC9-AB33-3C88-946542C21064}"/>
              </a:ext>
            </a:extLst>
          </p:cNvPr>
          <p:cNvSpPr txBox="1"/>
          <p:nvPr/>
        </p:nvSpPr>
        <p:spPr>
          <a:xfrm>
            <a:off x="2020183" y="1962528"/>
            <a:ext cx="9947939" cy="1600438"/>
          </a:xfrm>
          <a:prstGeom prst="rect">
            <a:avLst/>
          </a:prstGeom>
          <a:noFill/>
        </p:spPr>
        <p:txBody>
          <a:bodyPr wrap="square" rtlCol="0">
            <a:spAutoFit/>
          </a:bodyPr>
          <a:lstStyle/>
          <a:p>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If you have any questions, please contact Jessica Negron-Pimentel</a:t>
            </a:r>
            <a:r>
              <a:rPr lang="en-US" sz="2000" dirty="0">
                <a:latin typeface="Red Hat Display" panose="02010503040201060303" pitchFamily="2" charset="0"/>
                <a:cs typeface="Times New Roman" panose="02020603050405020304" pitchFamily="18" charset="0"/>
              </a:rPr>
              <a:t> at </a:t>
            </a:r>
            <a:r>
              <a:rPr lang="en-US" sz="2000" dirty="0">
                <a:latin typeface="Red Hat Display" panose="02010503040201060303" pitchFamily="2" charset="0"/>
                <a:cs typeface="Times New Roman" panose="02020603050405020304" pitchFamily="18" charset="0"/>
                <a:hlinkClick r:id="rId5"/>
              </a:rPr>
              <a:t>jnegron-Pimentel@schoolnutrition.org</a:t>
            </a:r>
            <a:r>
              <a:rPr lang="en-US" sz="2000" dirty="0">
                <a:latin typeface="Red Hat Display" panose="02010503040201060303" pitchFamily="2" charset="0"/>
                <a:cs typeface="Times New Roman" panose="02020603050405020304" pitchFamily="18" charset="0"/>
              </a:rPr>
              <a:t> or visit                                                                     </a:t>
            </a:r>
            <a:r>
              <a:rPr lang="en-US" sz="2000" dirty="0">
                <a:latin typeface="Red Hat Display" panose="02010503040201060303" pitchFamily="2" charset="0"/>
                <a:cs typeface="Times New Roman" panose="02020603050405020304" pitchFamily="18" charset="0"/>
                <a:hlinkClick r:id="rId6"/>
              </a:rPr>
              <a:t>https://schoolnutrition.org/advocacy/sna-political-action-committee-pac/</a:t>
            </a:r>
            <a:endParaRPr lang="en-US" sz="2000" dirty="0">
              <a:latin typeface="Red Hat Display" panose="02010503040201060303" pitchFamily="2"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0242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7A2F6-4E42-7E33-4365-ED668207A041}"/>
              </a:ext>
            </a:extLst>
          </p:cNvPr>
          <p:cNvSpPr/>
          <p:nvPr/>
        </p:nvSpPr>
        <p:spPr>
          <a:xfrm>
            <a:off x="-1" y="0"/>
            <a:ext cx="12192001" cy="840259"/>
          </a:xfrm>
          <a:prstGeom prst="rect">
            <a:avLst/>
          </a:prstGeom>
          <a:solidFill>
            <a:srgbClr val="5C0A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AA684E37-0809-CB03-80AE-4D3985B64993}"/>
              </a:ext>
            </a:extLst>
          </p:cNvPr>
          <p:cNvPicPr>
            <a:picLocks noChangeAspect="1"/>
          </p:cNvPicPr>
          <p:nvPr/>
        </p:nvPicPr>
        <p:blipFill>
          <a:blip r:embed="rId2"/>
          <a:stretch>
            <a:fillRect/>
          </a:stretch>
        </p:blipFill>
        <p:spPr>
          <a:xfrm>
            <a:off x="223877" y="5507435"/>
            <a:ext cx="1419572" cy="1058342"/>
          </a:xfrm>
          <a:prstGeom prst="rect">
            <a:avLst/>
          </a:prstGeom>
        </p:spPr>
      </p:pic>
      <p:sp>
        <p:nvSpPr>
          <p:cNvPr id="7" name="TextBox 6">
            <a:extLst>
              <a:ext uri="{FF2B5EF4-FFF2-40B4-BE49-F238E27FC236}">
                <a16:creationId xmlns:a16="http://schemas.microsoft.com/office/drawing/2014/main" id="{833ECA91-88FE-9FEE-4907-0A45A6FDFA68}"/>
              </a:ext>
            </a:extLst>
          </p:cNvPr>
          <p:cNvSpPr txBox="1"/>
          <p:nvPr/>
        </p:nvSpPr>
        <p:spPr>
          <a:xfrm>
            <a:off x="1029728" y="928573"/>
            <a:ext cx="10132541" cy="707886"/>
          </a:xfrm>
          <a:prstGeom prst="rect">
            <a:avLst/>
          </a:prstGeom>
          <a:noFill/>
        </p:spPr>
        <p:txBody>
          <a:bodyPr wrap="square" rtlCol="0">
            <a:spAutoFit/>
          </a:bodyPr>
          <a:lstStyle/>
          <a:p>
            <a:pPr algn="ctr"/>
            <a:r>
              <a:rPr kumimoji="0" lang="en-US" sz="4000" b="0" i="0" u="none" strike="noStrike" kern="0" cap="none" spc="0" normalizeH="0" baseline="0" noProof="0" dirty="0">
                <a:ln>
                  <a:noFill/>
                </a:ln>
                <a:solidFill>
                  <a:srgbClr val="000000"/>
                </a:solidFill>
                <a:effectLst/>
                <a:uLnTx/>
                <a:uFillTx/>
                <a:latin typeface="Red Hat Display" panose="02010503040201060303" pitchFamily="2" charset="0"/>
                <a:ea typeface="+mj-ea"/>
                <a:cs typeface="Times New Roman" panose="02020603050405020304" pitchFamily="18" charset="0"/>
              </a:rPr>
              <a:t>Learning Objectives</a:t>
            </a:r>
            <a:endParaRPr lang="en-US" sz="4000" b="1" dirty="0">
              <a:latin typeface="Red Hat Display" panose="02010503040201060303" pitchFamily="2" charset="0"/>
              <a:cs typeface="Segoe UI" panose="020B0502040204020203" pitchFamily="34" charset="0"/>
            </a:endParaRPr>
          </a:p>
        </p:txBody>
      </p:sp>
      <p:sp>
        <p:nvSpPr>
          <p:cNvPr id="9" name="TextBox 8">
            <a:extLst>
              <a:ext uri="{FF2B5EF4-FFF2-40B4-BE49-F238E27FC236}">
                <a16:creationId xmlns:a16="http://schemas.microsoft.com/office/drawing/2014/main" id="{2E5F28C0-5DAE-2C7F-992B-24A1C8375A19}"/>
              </a:ext>
            </a:extLst>
          </p:cNvPr>
          <p:cNvSpPr txBox="1"/>
          <p:nvPr/>
        </p:nvSpPr>
        <p:spPr>
          <a:xfrm>
            <a:off x="4121582" y="6319556"/>
            <a:ext cx="7846541" cy="246221"/>
          </a:xfrm>
          <a:prstGeom prst="rect">
            <a:avLst/>
          </a:prstGeom>
          <a:noFill/>
        </p:spPr>
        <p:txBody>
          <a:bodyPr wrap="square" rtlCol="0">
            <a:spAutoFit/>
          </a:bodyPr>
          <a:lstStyle/>
          <a:p>
            <a:pPr algn="r"/>
            <a:r>
              <a:rPr lang="en-US" sz="1000" dirty="0">
                <a:latin typeface="Segoe UI" panose="020B0502040204020203" pitchFamily="34" charset="0"/>
                <a:cs typeface="Segoe UI" panose="020B0502040204020203" pitchFamily="34" charset="0"/>
              </a:rPr>
              <a:t>© 2023 School Nutrition Association</a:t>
            </a:r>
          </a:p>
        </p:txBody>
      </p:sp>
      <p:sp>
        <p:nvSpPr>
          <p:cNvPr id="5" name="TextBox 4">
            <a:extLst>
              <a:ext uri="{FF2B5EF4-FFF2-40B4-BE49-F238E27FC236}">
                <a16:creationId xmlns:a16="http://schemas.microsoft.com/office/drawing/2014/main" id="{F60EE200-2A39-FAA7-7100-D031A1A9012D}"/>
              </a:ext>
            </a:extLst>
          </p:cNvPr>
          <p:cNvSpPr txBox="1"/>
          <p:nvPr/>
        </p:nvSpPr>
        <p:spPr>
          <a:xfrm>
            <a:off x="594267" y="2397948"/>
            <a:ext cx="11597733" cy="2062103"/>
          </a:xfrm>
          <a:prstGeom prst="rect">
            <a:avLst/>
          </a:prstGeom>
          <a:noFill/>
        </p:spPr>
        <p:txBody>
          <a:bodyPr wrap="square" rtlCol="0">
            <a:spAutoFit/>
          </a:bodyPr>
          <a:lstStyle/>
          <a:p>
            <a:pPr marL="457200" indent="-457200">
              <a:buFont typeface="Wingdings" panose="05000000000000000000" pitchFamily="2" charset="2"/>
              <a:buChar char="§"/>
            </a:pPr>
            <a:r>
              <a:rPr lang="en-US" sz="3200" dirty="0"/>
              <a:t>Understand the importance of PAC</a:t>
            </a:r>
          </a:p>
          <a:p>
            <a:pPr marL="457200" indent="-457200">
              <a:buFont typeface="Wingdings" panose="05000000000000000000" pitchFamily="2" charset="2"/>
              <a:buChar char="§"/>
            </a:pPr>
            <a:r>
              <a:rPr lang="en-US" sz="3200" dirty="0"/>
              <a:t>Know how donations are collected</a:t>
            </a:r>
          </a:p>
          <a:p>
            <a:pPr marL="457200" indent="-457200">
              <a:buFont typeface="Wingdings" panose="05000000000000000000" pitchFamily="2" charset="2"/>
              <a:buChar char="§"/>
            </a:pPr>
            <a:r>
              <a:rPr lang="en-US" sz="3200" dirty="0"/>
              <a:t>Understand donation distribution</a:t>
            </a:r>
          </a:p>
          <a:p>
            <a:pPr marL="457200" indent="-457200">
              <a:buFont typeface="Wingdings" panose="05000000000000000000" pitchFamily="2" charset="2"/>
              <a:buChar char="§"/>
            </a:pPr>
            <a:r>
              <a:rPr lang="en-US" sz="3200" dirty="0"/>
              <a:t>Increase state and local participation</a:t>
            </a:r>
          </a:p>
        </p:txBody>
      </p:sp>
      <p:pic>
        <p:nvPicPr>
          <p:cNvPr id="11" name="Picture 10" descr="A picture containing indoor, light&#10;&#10;Description automatically generated">
            <a:extLst>
              <a:ext uri="{FF2B5EF4-FFF2-40B4-BE49-F238E27FC236}">
                <a16:creationId xmlns:a16="http://schemas.microsoft.com/office/drawing/2014/main" id="{F48E6252-8644-4E0A-CE55-2B853B356CD5}"/>
              </a:ext>
            </a:extLst>
          </p:cNvPr>
          <p:cNvPicPr>
            <a:picLocks noChangeAspect="1"/>
          </p:cNvPicPr>
          <p:nvPr/>
        </p:nvPicPr>
        <p:blipFill>
          <a:blip r:embed="rId3"/>
          <a:stretch>
            <a:fillRect/>
          </a:stretch>
        </p:blipFill>
        <p:spPr>
          <a:xfrm>
            <a:off x="8420158" y="1601299"/>
            <a:ext cx="3616009" cy="2034005"/>
          </a:xfrm>
          <a:prstGeom prst="rect">
            <a:avLst/>
          </a:prstGeom>
        </p:spPr>
      </p:pic>
    </p:spTree>
    <p:extLst>
      <p:ext uri="{BB962C8B-B14F-4D97-AF65-F5344CB8AC3E}">
        <p14:creationId xmlns:p14="http://schemas.microsoft.com/office/powerpoint/2010/main" val="1503426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7A2F6-4E42-7E33-4365-ED668207A041}"/>
              </a:ext>
            </a:extLst>
          </p:cNvPr>
          <p:cNvSpPr/>
          <p:nvPr/>
        </p:nvSpPr>
        <p:spPr>
          <a:xfrm>
            <a:off x="-1" y="0"/>
            <a:ext cx="12192001" cy="840259"/>
          </a:xfrm>
          <a:prstGeom prst="rect">
            <a:avLst/>
          </a:prstGeom>
          <a:solidFill>
            <a:srgbClr val="5C0A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AA684E37-0809-CB03-80AE-4D3985B64993}"/>
              </a:ext>
            </a:extLst>
          </p:cNvPr>
          <p:cNvPicPr>
            <a:picLocks noChangeAspect="1"/>
          </p:cNvPicPr>
          <p:nvPr/>
        </p:nvPicPr>
        <p:blipFill>
          <a:blip r:embed="rId3"/>
          <a:stretch>
            <a:fillRect/>
          </a:stretch>
        </p:blipFill>
        <p:spPr>
          <a:xfrm>
            <a:off x="223877" y="5507435"/>
            <a:ext cx="1419572" cy="1058342"/>
          </a:xfrm>
          <a:prstGeom prst="rect">
            <a:avLst/>
          </a:prstGeom>
        </p:spPr>
      </p:pic>
      <p:sp>
        <p:nvSpPr>
          <p:cNvPr id="7" name="TextBox 6">
            <a:extLst>
              <a:ext uri="{FF2B5EF4-FFF2-40B4-BE49-F238E27FC236}">
                <a16:creationId xmlns:a16="http://schemas.microsoft.com/office/drawing/2014/main" id="{833ECA91-88FE-9FEE-4907-0A45A6FDFA68}"/>
              </a:ext>
            </a:extLst>
          </p:cNvPr>
          <p:cNvSpPr txBox="1"/>
          <p:nvPr/>
        </p:nvSpPr>
        <p:spPr>
          <a:xfrm>
            <a:off x="223876" y="1024978"/>
            <a:ext cx="10132541" cy="646331"/>
          </a:xfrm>
          <a:prstGeom prst="rect">
            <a:avLst/>
          </a:prstGeom>
          <a:noFill/>
        </p:spPr>
        <p:txBody>
          <a:bodyPr wrap="square" rtlCol="0">
            <a:spAutoFit/>
          </a:bodyPr>
          <a:lstStyle/>
          <a:p>
            <a:pPr algn="ctr"/>
            <a:r>
              <a:rPr lang="en-US" sz="3600" dirty="0">
                <a:latin typeface="Red Hat Display" panose="02010503040201060303" pitchFamily="2" charset="0"/>
                <a:cs typeface="Segoe UI" panose="020B0502040204020203" pitchFamily="34" charset="0"/>
              </a:rPr>
              <a:t>What is a Political Action Committee (PAC)?</a:t>
            </a:r>
          </a:p>
        </p:txBody>
      </p:sp>
      <p:sp>
        <p:nvSpPr>
          <p:cNvPr id="9" name="TextBox 8">
            <a:extLst>
              <a:ext uri="{FF2B5EF4-FFF2-40B4-BE49-F238E27FC236}">
                <a16:creationId xmlns:a16="http://schemas.microsoft.com/office/drawing/2014/main" id="{2E5F28C0-5DAE-2C7F-992B-24A1C8375A19}"/>
              </a:ext>
            </a:extLst>
          </p:cNvPr>
          <p:cNvSpPr txBox="1"/>
          <p:nvPr/>
        </p:nvSpPr>
        <p:spPr>
          <a:xfrm>
            <a:off x="4121582" y="6319556"/>
            <a:ext cx="7846541" cy="246221"/>
          </a:xfrm>
          <a:prstGeom prst="rect">
            <a:avLst/>
          </a:prstGeom>
          <a:noFill/>
        </p:spPr>
        <p:txBody>
          <a:bodyPr wrap="square" rtlCol="0">
            <a:spAutoFit/>
          </a:bodyPr>
          <a:lstStyle/>
          <a:p>
            <a:pPr algn="r"/>
            <a:r>
              <a:rPr lang="en-US" sz="1000" dirty="0">
                <a:latin typeface="Segoe UI" panose="020B0502040204020203" pitchFamily="34" charset="0"/>
                <a:cs typeface="Segoe UI" panose="020B0502040204020203" pitchFamily="34" charset="0"/>
              </a:rPr>
              <a:t>© 2023 School Nutrition Association</a:t>
            </a:r>
          </a:p>
        </p:txBody>
      </p:sp>
      <p:sp>
        <p:nvSpPr>
          <p:cNvPr id="5" name="TextBox 4">
            <a:extLst>
              <a:ext uri="{FF2B5EF4-FFF2-40B4-BE49-F238E27FC236}">
                <a16:creationId xmlns:a16="http://schemas.microsoft.com/office/drawing/2014/main" id="{0E6759DA-CC90-9C46-CE53-E5A3C8C961FD}"/>
              </a:ext>
            </a:extLst>
          </p:cNvPr>
          <p:cNvSpPr txBox="1"/>
          <p:nvPr/>
        </p:nvSpPr>
        <p:spPr>
          <a:xfrm>
            <a:off x="3049929" y="3247227"/>
            <a:ext cx="6099858" cy="369332"/>
          </a:xfrm>
          <a:prstGeom prst="rect">
            <a:avLst/>
          </a:prstGeom>
          <a:noFill/>
        </p:spPr>
        <p:txBody>
          <a:bodyPr wrap="square">
            <a:spAutoFit/>
          </a:bodyPr>
          <a:lstStyle/>
          <a:p>
            <a:endParaRPr lang="en-US" dirty="0"/>
          </a:p>
        </p:txBody>
      </p:sp>
      <p:sp>
        <p:nvSpPr>
          <p:cNvPr id="12" name="TextBox 11">
            <a:extLst>
              <a:ext uri="{FF2B5EF4-FFF2-40B4-BE49-F238E27FC236}">
                <a16:creationId xmlns:a16="http://schemas.microsoft.com/office/drawing/2014/main" id="{F857FFEC-4F8E-493B-55B0-618CAF882387}"/>
              </a:ext>
            </a:extLst>
          </p:cNvPr>
          <p:cNvSpPr txBox="1"/>
          <p:nvPr/>
        </p:nvSpPr>
        <p:spPr>
          <a:xfrm>
            <a:off x="1106772" y="2491173"/>
            <a:ext cx="8366747" cy="3170099"/>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latin typeface="Red Hat Display" panose="02010503040201060303" pitchFamily="2" charset="0"/>
              </a:rPr>
              <a:t>Popular term for a political committee that is neither a party committee nor an authorized committee of a candidate. </a:t>
            </a:r>
          </a:p>
          <a:p>
            <a:pPr marL="285750" indent="-285750">
              <a:buFont typeface="Wingdings" panose="05000000000000000000" pitchFamily="2" charset="2"/>
              <a:buChar char="Ø"/>
            </a:pPr>
            <a:endParaRPr lang="en-US" sz="2000" dirty="0">
              <a:latin typeface="Red Hat Display" panose="02010503040201060303" pitchFamily="2" charset="0"/>
            </a:endParaRPr>
          </a:p>
          <a:p>
            <a:pPr marL="285750" indent="-285750">
              <a:buFont typeface="Wingdings" panose="05000000000000000000" pitchFamily="2" charset="2"/>
              <a:buChar char="Ø"/>
            </a:pPr>
            <a:r>
              <a:rPr lang="en-US" sz="2000" dirty="0">
                <a:latin typeface="Red Hat Display" panose="02010503040201060303" pitchFamily="2" charset="0"/>
              </a:rPr>
              <a:t>Political Action Committees are established and administered by corporations, labor unions, membership organizations or trade associations with the purpose of raising monies to contribute to candidates and incumbents who share common political interests. </a:t>
            </a:r>
          </a:p>
          <a:p>
            <a:pPr marL="285750" indent="-285750">
              <a:buFont typeface="Wingdings" panose="05000000000000000000" pitchFamily="2" charset="2"/>
              <a:buChar char="Ø"/>
            </a:pPr>
            <a:endParaRPr lang="en-US" sz="2000" dirty="0">
              <a:latin typeface="Red Hat Display" panose="02010503040201060303" pitchFamily="2" charset="0"/>
            </a:endParaRPr>
          </a:p>
          <a:p>
            <a:pPr marL="285750" indent="-285750">
              <a:buFont typeface="Wingdings" panose="05000000000000000000" pitchFamily="2" charset="2"/>
              <a:buChar char="Ø"/>
            </a:pPr>
            <a:r>
              <a:rPr lang="en-US" sz="2000" dirty="0">
                <a:latin typeface="Red Hat Display" panose="02010503040201060303" pitchFamily="2" charset="0"/>
              </a:rPr>
              <a:t>These committees can solicit contributions only from individuals associated with a connected or sponsoring organization. </a:t>
            </a:r>
          </a:p>
        </p:txBody>
      </p:sp>
      <p:sp>
        <p:nvSpPr>
          <p:cNvPr id="16" name="TextBox 15">
            <a:extLst>
              <a:ext uri="{FF2B5EF4-FFF2-40B4-BE49-F238E27FC236}">
                <a16:creationId xmlns:a16="http://schemas.microsoft.com/office/drawing/2014/main" id="{6362199E-82B5-41F4-9090-C434A76786BC}"/>
              </a:ext>
            </a:extLst>
          </p:cNvPr>
          <p:cNvSpPr txBox="1"/>
          <p:nvPr/>
        </p:nvSpPr>
        <p:spPr>
          <a:xfrm>
            <a:off x="439838" y="1967901"/>
            <a:ext cx="7454096" cy="400110"/>
          </a:xfrm>
          <a:prstGeom prst="rect">
            <a:avLst/>
          </a:prstGeom>
          <a:noFill/>
        </p:spPr>
        <p:txBody>
          <a:bodyPr wrap="square" rtlCol="0">
            <a:spAutoFit/>
          </a:bodyPr>
          <a:lstStyle/>
          <a:p>
            <a:r>
              <a:rPr lang="en-US" sz="2000" dirty="0">
                <a:latin typeface="Red Hat Display" panose="02010503040201060303" pitchFamily="2" charset="0"/>
              </a:rPr>
              <a:t>The Federal Election Commission defines PACs as: </a:t>
            </a:r>
          </a:p>
        </p:txBody>
      </p:sp>
      <p:pic>
        <p:nvPicPr>
          <p:cNvPr id="18" name="Picture 17">
            <a:extLst>
              <a:ext uri="{FF2B5EF4-FFF2-40B4-BE49-F238E27FC236}">
                <a16:creationId xmlns:a16="http://schemas.microsoft.com/office/drawing/2014/main" id="{758D6E3E-2841-EFF8-0FD0-993373AB77EB}"/>
              </a:ext>
            </a:extLst>
          </p:cNvPr>
          <p:cNvPicPr>
            <a:picLocks noChangeAspect="1"/>
          </p:cNvPicPr>
          <p:nvPr/>
        </p:nvPicPr>
        <p:blipFill>
          <a:blip r:embed="rId4"/>
          <a:stretch>
            <a:fillRect/>
          </a:stretch>
        </p:blipFill>
        <p:spPr>
          <a:xfrm>
            <a:off x="9472445" y="1814468"/>
            <a:ext cx="2495678" cy="2438525"/>
          </a:xfrm>
          <a:prstGeom prst="rect">
            <a:avLst/>
          </a:prstGeom>
        </p:spPr>
      </p:pic>
    </p:spTree>
    <p:extLst>
      <p:ext uri="{BB962C8B-B14F-4D97-AF65-F5344CB8AC3E}">
        <p14:creationId xmlns:p14="http://schemas.microsoft.com/office/powerpoint/2010/main" val="217147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7A2F6-4E42-7E33-4365-ED668207A041}"/>
              </a:ext>
            </a:extLst>
          </p:cNvPr>
          <p:cNvSpPr/>
          <p:nvPr/>
        </p:nvSpPr>
        <p:spPr>
          <a:xfrm>
            <a:off x="-1" y="0"/>
            <a:ext cx="12192001" cy="840259"/>
          </a:xfrm>
          <a:prstGeom prst="rect">
            <a:avLst/>
          </a:prstGeom>
          <a:solidFill>
            <a:srgbClr val="5C0A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AA684E37-0809-CB03-80AE-4D3985B64993}"/>
              </a:ext>
            </a:extLst>
          </p:cNvPr>
          <p:cNvPicPr>
            <a:picLocks noChangeAspect="1"/>
          </p:cNvPicPr>
          <p:nvPr/>
        </p:nvPicPr>
        <p:blipFill>
          <a:blip r:embed="rId3"/>
          <a:stretch>
            <a:fillRect/>
          </a:stretch>
        </p:blipFill>
        <p:spPr>
          <a:xfrm>
            <a:off x="223877" y="5507435"/>
            <a:ext cx="1419572" cy="1058342"/>
          </a:xfrm>
          <a:prstGeom prst="rect">
            <a:avLst/>
          </a:prstGeom>
        </p:spPr>
      </p:pic>
      <p:sp>
        <p:nvSpPr>
          <p:cNvPr id="7" name="TextBox 6">
            <a:extLst>
              <a:ext uri="{FF2B5EF4-FFF2-40B4-BE49-F238E27FC236}">
                <a16:creationId xmlns:a16="http://schemas.microsoft.com/office/drawing/2014/main" id="{833ECA91-88FE-9FEE-4907-0A45A6FDFA68}"/>
              </a:ext>
            </a:extLst>
          </p:cNvPr>
          <p:cNvSpPr txBox="1"/>
          <p:nvPr/>
        </p:nvSpPr>
        <p:spPr>
          <a:xfrm>
            <a:off x="4610681" y="1137279"/>
            <a:ext cx="784654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Red Hat Display" panose="02010503040201060303" pitchFamily="2" charset="0"/>
                <a:ea typeface="+mn-ea"/>
                <a:cs typeface="Segoe UI" panose="020B0502040204020203" pitchFamily="34" charset="0"/>
              </a:rPr>
              <a:t>What is a Political Action Committee (PAC)?</a:t>
            </a:r>
          </a:p>
        </p:txBody>
      </p:sp>
      <p:sp>
        <p:nvSpPr>
          <p:cNvPr id="9" name="TextBox 8">
            <a:extLst>
              <a:ext uri="{FF2B5EF4-FFF2-40B4-BE49-F238E27FC236}">
                <a16:creationId xmlns:a16="http://schemas.microsoft.com/office/drawing/2014/main" id="{2E5F28C0-5DAE-2C7F-992B-24A1C8375A19}"/>
              </a:ext>
            </a:extLst>
          </p:cNvPr>
          <p:cNvSpPr txBox="1"/>
          <p:nvPr/>
        </p:nvSpPr>
        <p:spPr>
          <a:xfrm>
            <a:off x="4121582" y="6319556"/>
            <a:ext cx="7846541" cy="246221"/>
          </a:xfrm>
          <a:prstGeom prst="rect">
            <a:avLst/>
          </a:prstGeom>
          <a:noFill/>
        </p:spPr>
        <p:txBody>
          <a:bodyPr wrap="square" rtlCol="0">
            <a:spAutoFit/>
          </a:bodyPr>
          <a:lstStyle/>
          <a:p>
            <a:pPr algn="r"/>
            <a:r>
              <a:rPr lang="en-US" sz="1000" dirty="0">
                <a:latin typeface="Segoe UI" panose="020B0502040204020203" pitchFamily="34" charset="0"/>
                <a:cs typeface="Segoe UI" panose="020B0502040204020203" pitchFamily="34" charset="0"/>
              </a:rPr>
              <a:t>© 2023 School Nutrition Association</a:t>
            </a:r>
          </a:p>
        </p:txBody>
      </p:sp>
      <p:pic>
        <p:nvPicPr>
          <p:cNvPr id="13" name="Picture 12" descr="A picture containing text">
            <a:extLst>
              <a:ext uri="{FF2B5EF4-FFF2-40B4-BE49-F238E27FC236}">
                <a16:creationId xmlns:a16="http://schemas.microsoft.com/office/drawing/2014/main" id="{9DDAF434-E392-6B37-8A5E-640DA112128A}"/>
              </a:ext>
            </a:extLst>
          </p:cNvPr>
          <p:cNvPicPr>
            <a:picLocks noChangeAspect="1"/>
          </p:cNvPicPr>
          <p:nvPr/>
        </p:nvPicPr>
        <p:blipFill>
          <a:blip r:embed="rId4"/>
          <a:stretch>
            <a:fillRect/>
          </a:stretch>
        </p:blipFill>
        <p:spPr>
          <a:xfrm>
            <a:off x="223877" y="932439"/>
            <a:ext cx="4667905" cy="3223416"/>
          </a:xfrm>
          <a:prstGeom prst="rect">
            <a:avLst/>
          </a:prstGeom>
        </p:spPr>
      </p:pic>
      <p:sp>
        <p:nvSpPr>
          <p:cNvPr id="16" name="TextBox 15">
            <a:extLst>
              <a:ext uri="{FF2B5EF4-FFF2-40B4-BE49-F238E27FC236}">
                <a16:creationId xmlns:a16="http://schemas.microsoft.com/office/drawing/2014/main" id="{96CF669B-BB62-A770-D303-C75B14134414}"/>
              </a:ext>
            </a:extLst>
          </p:cNvPr>
          <p:cNvSpPr txBox="1"/>
          <p:nvPr/>
        </p:nvSpPr>
        <p:spPr>
          <a:xfrm>
            <a:off x="5042386" y="1660499"/>
            <a:ext cx="6925737" cy="3785652"/>
          </a:xfrm>
          <a:prstGeom prst="rect">
            <a:avLst/>
          </a:prstGeom>
          <a:noFill/>
        </p:spPr>
        <p:txBody>
          <a:bodyPr wrap="square">
            <a:spAutoFit/>
          </a:bodyPr>
          <a:lstStyle/>
          <a:p>
            <a:pPr lvl="0"/>
            <a:endParaRPr lang="en-US" sz="24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Political Action Committees support an organization’s common values and political goals</a:t>
            </a:r>
          </a:p>
          <a:p>
            <a:pPr marL="342900" lvl="0" indent="-342900">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Since corporate contributions are prohibited, political action committees allow organizations and its members to support federal candidates or elected officials who share the same policy goals</a:t>
            </a:r>
          </a:p>
          <a:p>
            <a:pPr lvl="0"/>
            <a:endParaRPr lang="en-US" sz="2400" dirty="0">
              <a:latin typeface="Times New Roman" panose="02020603050405020304" pitchFamily="18" charset="0"/>
              <a:cs typeface="Times New Roman" panose="02020603050405020304" pitchFamily="18" charset="0"/>
            </a:endParaRPr>
          </a:p>
          <a:p>
            <a:pPr lvl="0"/>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7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7A2F6-4E42-7E33-4365-ED668207A041}"/>
              </a:ext>
            </a:extLst>
          </p:cNvPr>
          <p:cNvSpPr/>
          <p:nvPr/>
        </p:nvSpPr>
        <p:spPr>
          <a:xfrm>
            <a:off x="-1" y="0"/>
            <a:ext cx="12192001" cy="840259"/>
          </a:xfrm>
          <a:prstGeom prst="rect">
            <a:avLst/>
          </a:prstGeom>
          <a:solidFill>
            <a:srgbClr val="5C0A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AA684E37-0809-CB03-80AE-4D3985B64993}"/>
              </a:ext>
            </a:extLst>
          </p:cNvPr>
          <p:cNvPicPr>
            <a:picLocks noChangeAspect="1"/>
          </p:cNvPicPr>
          <p:nvPr/>
        </p:nvPicPr>
        <p:blipFill>
          <a:blip r:embed="rId3"/>
          <a:stretch>
            <a:fillRect/>
          </a:stretch>
        </p:blipFill>
        <p:spPr>
          <a:xfrm>
            <a:off x="223877" y="5507435"/>
            <a:ext cx="1419572" cy="1058342"/>
          </a:xfrm>
          <a:prstGeom prst="rect">
            <a:avLst/>
          </a:prstGeom>
        </p:spPr>
      </p:pic>
      <p:sp>
        <p:nvSpPr>
          <p:cNvPr id="7" name="TextBox 6">
            <a:extLst>
              <a:ext uri="{FF2B5EF4-FFF2-40B4-BE49-F238E27FC236}">
                <a16:creationId xmlns:a16="http://schemas.microsoft.com/office/drawing/2014/main" id="{833ECA91-88FE-9FEE-4907-0A45A6FDFA68}"/>
              </a:ext>
            </a:extLst>
          </p:cNvPr>
          <p:cNvSpPr txBox="1"/>
          <p:nvPr/>
        </p:nvSpPr>
        <p:spPr>
          <a:xfrm>
            <a:off x="2177672" y="1005379"/>
            <a:ext cx="10132541" cy="646331"/>
          </a:xfrm>
          <a:prstGeom prst="rect">
            <a:avLst/>
          </a:prstGeom>
          <a:noFill/>
        </p:spPr>
        <p:txBody>
          <a:bodyPr wrap="square" rtlCol="0">
            <a:spAutoFit/>
          </a:bodyPr>
          <a:lstStyle/>
          <a:p>
            <a:pPr algn="ctr"/>
            <a:r>
              <a:rPr lang="en-US" sz="3600" dirty="0">
                <a:latin typeface="Red Hat Display" panose="02010503040201060303" pitchFamily="2" charset="0"/>
                <a:cs typeface="Segoe UI" panose="020B0502040204020203" pitchFamily="34" charset="0"/>
              </a:rPr>
              <a:t>PAC and the Legislative Process</a:t>
            </a:r>
          </a:p>
        </p:txBody>
      </p:sp>
      <p:sp>
        <p:nvSpPr>
          <p:cNvPr id="8" name="TextBox 7">
            <a:extLst>
              <a:ext uri="{FF2B5EF4-FFF2-40B4-BE49-F238E27FC236}">
                <a16:creationId xmlns:a16="http://schemas.microsoft.com/office/drawing/2014/main" id="{3871DA7E-112E-387A-84C4-D8470F8AC820}"/>
              </a:ext>
            </a:extLst>
          </p:cNvPr>
          <p:cNvSpPr txBox="1"/>
          <p:nvPr/>
        </p:nvSpPr>
        <p:spPr>
          <a:xfrm>
            <a:off x="2978581" y="2140993"/>
            <a:ext cx="10132541" cy="3785652"/>
          </a:xfrm>
          <a:prstGeom prst="rect">
            <a:avLst/>
          </a:prstGeom>
          <a:noFill/>
        </p:spPr>
        <p:txBody>
          <a:bodyPr wrap="square" rtlCol="0">
            <a:spAutoFit/>
          </a:bodyPr>
          <a:lstStyle/>
          <a:p>
            <a:pPr marL="342900" indent="-342900">
              <a:buFont typeface="Wingdings" panose="05000000000000000000" pitchFamily="2" charset="2"/>
              <a:buChar char="§"/>
            </a:pPr>
            <a:r>
              <a:rPr lang="en-US" sz="2000" dirty="0">
                <a:latin typeface="Red Hat Display" panose="02010503040201060303" pitchFamily="2" charset="0"/>
                <a:cs typeface="Times New Roman" panose="02020603050405020304" pitchFamily="18" charset="0"/>
              </a:rPr>
              <a:t>SNA PAC helps support SNA’s legislative goals by keeping the conversation</a:t>
            </a:r>
          </a:p>
          <a:p>
            <a:r>
              <a:rPr lang="en-US" sz="2000" dirty="0">
                <a:latin typeface="Red Hat Display" panose="02010503040201060303" pitchFamily="2" charset="0"/>
                <a:cs typeface="Times New Roman" panose="02020603050405020304" pitchFamily="18" charset="0"/>
              </a:rPr>
              <a:t>      going on Capitol Hill</a:t>
            </a:r>
          </a:p>
          <a:p>
            <a:endParaRPr lang="en-US" sz="2000" dirty="0">
              <a:latin typeface="Red Hat Display" panose="02010503040201060303" pitchFamily="2" charset="0"/>
              <a:cs typeface="Times New Roman" panose="02020603050405020304" pitchFamily="18" charset="0"/>
            </a:endParaRPr>
          </a:p>
          <a:p>
            <a:pPr marL="342900" indent="-342900">
              <a:buFont typeface="Wingdings" panose="05000000000000000000" pitchFamily="2" charset="2"/>
              <a:buChar char="§"/>
            </a:pPr>
            <a:r>
              <a:rPr lang="en-US" sz="2000" dirty="0">
                <a:latin typeface="Red Hat Display" panose="02010503040201060303" pitchFamily="2" charset="0"/>
                <a:cs typeface="Times New Roman" panose="02020603050405020304" pitchFamily="18" charset="0"/>
              </a:rPr>
              <a:t>Educate members of Congress about child nutrition programs</a:t>
            </a:r>
          </a:p>
          <a:p>
            <a:endParaRPr lang="en-US" sz="2000" dirty="0">
              <a:latin typeface="Red Hat Display" panose="02010503040201060303" pitchFamily="2" charset="0"/>
              <a:cs typeface="Times New Roman" panose="02020603050405020304" pitchFamily="18" charset="0"/>
            </a:endParaRPr>
          </a:p>
          <a:p>
            <a:pPr marL="342900" indent="-342900">
              <a:buFont typeface="Wingdings" panose="05000000000000000000" pitchFamily="2" charset="2"/>
              <a:buChar char="§"/>
            </a:pPr>
            <a:r>
              <a:rPr lang="en-US" sz="2000" dirty="0">
                <a:latin typeface="Red Hat Display" panose="02010503040201060303" pitchFamily="2" charset="0"/>
                <a:cs typeface="Times New Roman" panose="02020603050405020304" pitchFamily="18" charset="0"/>
              </a:rPr>
              <a:t>Support federally elected officials and candidates who back our positions on </a:t>
            </a:r>
          </a:p>
          <a:p>
            <a:r>
              <a:rPr lang="en-US" sz="2000" dirty="0">
                <a:latin typeface="Red Hat Display" panose="02010503040201060303" pitchFamily="2" charset="0"/>
                <a:cs typeface="Times New Roman" panose="02020603050405020304" pitchFamily="18" charset="0"/>
              </a:rPr>
              <a:t>      child nutrition programs</a:t>
            </a:r>
          </a:p>
          <a:p>
            <a:endParaRPr lang="en-US" sz="2000" dirty="0">
              <a:latin typeface="Red Hat Display" panose="02010503040201060303" pitchFamily="2" charset="0"/>
              <a:cs typeface="Times New Roman" panose="02020603050405020304" pitchFamily="18" charset="0"/>
            </a:endParaRPr>
          </a:p>
          <a:p>
            <a:pPr marL="342900" indent="-342900">
              <a:buFont typeface="Wingdings" panose="05000000000000000000" pitchFamily="2" charset="2"/>
              <a:buChar char="§"/>
            </a:pPr>
            <a:r>
              <a:rPr lang="en-US" sz="2000" dirty="0">
                <a:latin typeface="Red Hat Display" panose="02010503040201060303" pitchFamily="2" charset="0"/>
                <a:cs typeface="Times New Roman" panose="02020603050405020304" pitchFamily="18" charset="0"/>
              </a:rPr>
              <a:t>Ensures that SNA has a "seat at the table" to work in favor of child nutrition </a:t>
            </a:r>
          </a:p>
          <a:p>
            <a:r>
              <a:rPr lang="en-US" sz="2000" dirty="0">
                <a:latin typeface="Red Hat Display" panose="02010503040201060303" pitchFamily="2" charset="0"/>
                <a:cs typeface="Times New Roman" panose="02020603050405020304" pitchFamily="18" charset="0"/>
              </a:rPr>
              <a:t>      programs</a:t>
            </a:r>
          </a:p>
          <a:p>
            <a:endParaRPr lang="en-US" sz="2000" dirty="0">
              <a:latin typeface="Red Hat Display" panose="02010503040201060303" pitchFamily="2" charset="0"/>
              <a:cs typeface="Times New Roman" panose="02020603050405020304" pitchFamily="18" charset="0"/>
            </a:endParaRPr>
          </a:p>
          <a:p>
            <a:pPr marL="342900" indent="-342900">
              <a:buFont typeface="Wingdings" panose="05000000000000000000" pitchFamily="2" charset="2"/>
              <a:buChar char="§"/>
            </a:pPr>
            <a:r>
              <a:rPr lang="en-US" sz="2000" dirty="0">
                <a:latin typeface="Red Hat Display" panose="02010503040201060303" pitchFamily="2" charset="0"/>
                <a:cs typeface="Times New Roman" panose="02020603050405020304" pitchFamily="18" charset="0"/>
              </a:rPr>
              <a:t>Contributions are voted on by the PAC Committee </a:t>
            </a:r>
          </a:p>
        </p:txBody>
      </p:sp>
      <p:sp>
        <p:nvSpPr>
          <p:cNvPr id="9" name="TextBox 8">
            <a:extLst>
              <a:ext uri="{FF2B5EF4-FFF2-40B4-BE49-F238E27FC236}">
                <a16:creationId xmlns:a16="http://schemas.microsoft.com/office/drawing/2014/main" id="{2E5F28C0-5DAE-2C7F-992B-24A1C8375A19}"/>
              </a:ext>
            </a:extLst>
          </p:cNvPr>
          <p:cNvSpPr txBox="1"/>
          <p:nvPr/>
        </p:nvSpPr>
        <p:spPr>
          <a:xfrm>
            <a:off x="4121582" y="6319556"/>
            <a:ext cx="7846541" cy="246221"/>
          </a:xfrm>
          <a:prstGeom prst="rect">
            <a:avLst/>
          </a:prstGeom>
          <a:noFill/>
        </p:spPr>
        <p:txBody>
          <a:bodyPr wrap="square" rtlCol="0">
            <a:spAutoFit/>
          </a:bodyPr>
          <a:lstStyle/>
          <a:p>
            <a:pPr algn="r"/>
            <a:r>
              <a:rPr lang="en-US" sz="1000" dirty="0">
                <a:latin typeface="Segoe UI" panose="020B0502040204020203" pitchFamily="34" charset="0"/>
                <a:cs typeface="Segoe UI" panose="020B0502040204020203" pitchFamily="34" charset="0"/>
              </a:rPr>
              <a:t>© 2023 School Nutrition Association</a:t>
            </a:r>
          </a:p>
        </p:txBody>
      </p:sp>
      <p:pic>
        <p:nvPicPr>
          <p:cNvPr id="3" name="Picture 2">
            <a:extLst>
              <a:ext uri="{FF2B5EF4-FFF2-40B4-BE49-F238E27FC236}">
                <a16:creationId xmlns:a16="http://schemas.microsoft.com/office/drawing/2014/main" id="{1A2F2092-BDBA-FC53-9FAC-6E8920F648FE}"/>
              </a:ext>
            </a:extLst>
          </p:cNvPr>
          <p:cNvPicPr>
            <a:picLocks noChangeAspect="1"/>
          </p:cNvPicPr>
          <p:nvPr/>
        </p:nvPicPr>
        <p:blipFill>
          <a:blip r:embed="rId4"/>
          <a:srcRect l="12488" r="12488"/>
          <a:stretch/>
        </p:blipFill>
        <p:spPr>
          <a:xfrm>
            <a:off x="223877" y="1005379"/>
            <a:ext cx="2461272" cy="2971198"/>
          </a:xfrm>
          <a:prstGeom prst="rect">
            <a:avLst/>
          </a:prstGeom>
          <a:ln>
            <a:noFill/>
          </a:ln>
          <a:effectLst>
            <a:glow rad="228600">
              <a:schemeClr val="accent3">
                <a:satMod val="175000"/>
                <a:alpha val="40000"/>
              </a:schemeClr>
            </a:glow>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2285713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7A2F6-4E42-7E33-4365-ED668207A041}"/>
              </a:ext>
            </a:extLst>
          </p:cNvPr>
          <p:cNvSpPr/>
          <p:nvPr/>
        </p:nvSpPr>
        <p:spPr>
          <a:xfrm>
            <a:off x="-1" y="0"/>
            <a:ext cx="12192001" cy="840259"/>
          </a:xfrm>
          <a:prstGeom prst="rect">
            <a:avLst/>
          </a:prstGeom>
          <a:solidFill>
            <a:srgbClr val="5C0A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AA684E37-0809-CB03-80AE-4D3985B64993}"/>
              </a:ext>
            </a:extLst>
          </p:cNvPr>
          <p:cNvPicPr>
            <a:picLocks noChangeAspect="1"/>
          </p:cNvPicPr>
          <p:nvPr/>
        </p:nvPicPr>
        <p:blipFill>
          <a:blip r:embed="rId3"/>
          <a:stretch>
            <a:fillRect/>
          </a:stretch>
        </p:blipFill>
        <p:spPr>
          <a:xfrm>
            <a:off x="223877" y="5507435"/>
            <a:ext cx="1419572" cy="1058342"/>
          </a:xfrm>
          <a:prstGeom prst="rect">
            <a:avLst/>
          </a:prstGeom>
        </p:spPr>
      </p:pic>
      <p:sp>
        <p:nvSpPr>
          <p:cNvPr id="7" name="TextBox 6">
            <a:extLst>
              <a:ext uri="{FF2B5EF4-FFF2-40B4-BE49-F238E27FC236}">
                <a16:creationId xmlns:a16="http://schemas.microsoft.com/office/drawing/2014/main" id="{833ECA91-88FE-9FEE-4907-0A45A6FDFA68}"/>
              </a:ext>
            </a:extLst>
          </p:cNvPr>
          <p:cNvSpPr txBox="1"/>
          <p:nvPr/>
        </p:nvSpPr>
        <p:spPr>
          <a:xfrm>
            <a:off x="1029728" y="420129"/>
            <a:ext cx="10132541" cy="1938992"/>
          </a:xfrm>
          <a:prstGeom prst="rect">
            <a:avLst/>
          </a:prstGeom>
          <a:noFill/>
        </p:spPr>
        <p:txBody>
          <a:bodyPr wrap="square" rtlCol="0">
            <a:spAutoFit/>
          </a:bodyPr>
          <a:lstStyle/>
          <a:p>
            <a:pPr algn="ctr"/>
            <a:endParaRPr lang="en-US" sz="4000" dirty="0">
              <a:latin typeface="Red Hat Display" panose="02010503040201060303" pitchFamily="2" charset="0"/>
              <a:cs typeface="Segoe UI" panose="020B0502040204020203" pitchFamily="34" charset="0"/>
            </a:endParaRPr>
          </a:p>
          <a:p>
            <a:pPr algn="ctr"/>
            <a:r>
              <a:rPr lang="en-US" sz="4000" dirty="0">
                <a:latin typeface="Red Hat Display" panose="02010503040201060303" pitchFamily="2" charset="0"/>
                <a:cs typeface="Segoe UI" panose="020B0502040204020203" pitchFamily="34" charset="0"/>
              </a:rPr>
              <a:t>How Do We Determine Targets For Contributions?</a:t>
            </a:r>
          </a:p>
        </p:txBody>
      </p:sp>
      <p:sp>
        <p:nvSpPr>
          <p:cNvPr id="8" name="TextBox 7">
            <a:extLst>
              <a:ext uri="{FF2B5EF4-FFF2-40B4-BE49-F238E27FC236}">
                <a16:creationId xmlns:a16="http://schemas.microsoft.com/office/drawing/2014/main" id="{3871DA7E-112E-387A-84C4-D8470F8AC820}"/>
              </a:ext>
            </a:extLst>
          </p:cNvPr>
          <p:cNvSpPr txBox="1"/>
          <p:nvPr/>
        </p:nvSpPr>
        <p:spPr>
          <a:xfrm>
            <a:off x="727516" y="2594450"/>
            <a:ext cx="10132541" cy="2677656"/>
          </a:xfrm>
          <a:prstGeom prst="rect">
            <a:avLst/>
          </a:prstGeom>
          <a:noFill/>
        </p:spPr>
        <p:txBody>
          <a:bodyPr wrap="square" rtlCol="0">
            <a:spAutoFit/>
          </a:bodyPr>
          <a:lstStyle/>
          <a:p>
            <a:pPr marL="342900" indent="-342900">
              <a:buFont typeface="Wingdings" panose="05000000000000000000" pitchFamily="2" charset="2"/>
              <a:buChar char="§"/>
            </a:pPr>
            <a:r>
              <a:rPr lang="en-US" sz="2400" dirty="0">
                <a:latin typeface="Red Hat Display" panose="02010503040201060303" pitchFamily="2" charset="0"/>
                <a:cs typeface="Times New Roman" panose="02020603050405020304" pitchFamily="18" charset="0"/>
              </a:rPr>
              <a:t>House Committee on Education and Labor</a:t>
            </a:r>
          </a:p>
          <a:p>
            <a:endParaRPr lang="en-US" sz="2400" dirty="0">
              <a:latin typeface="Red Hat Display" panose="02010503040201060303" pitchFamily="2" charset="0"/>
              <a:cs typeface="Times New Roman" panose="02020603050405020304" pitchFamily="18" charset="0"/>
            </a:endParaRPr>
          </a:p>
          <a:p>
            <a:pPr marL="342900" indent="-342900">
              <a:buFont typeface="Wingdings" panose="05000000000000000000" pitchFamily="2" charset="2"/>
              <a:buChar char="§"/>
            </a:pPr>
            <a:r>
              <a:rPr lang="en-US" sz="2400" dirty="0">
                <a:latin typeface="Red Hat Display" panose="02010503040201060303" pitchFamily="2" charset="0"/>
                <a:cs typeface="Times New Roman" panose="02020603050405020304" pitchFamily="18" charset="0"/>
              </a:rPr>
              <a:t>House/Senate Committee on Agriculture</a:t>
            </a:r>
          </a:p>
          <a:p>
            <a:endParaRPr lang="en-US" sz="2400" dirty="0">
              <a:latin typeface="Red Hat Display" panose="02010503040201060303" pitchFamily="2" charset="0"/>
              <a:cs typeface="Times New Roman" panose="02020603050405020304" pitchFamily="18" charset="0"/>
            </a:endParaRPr>
          </a:p>
          <a:p>
            <a:pPr marL="342900" indent="-342900">
              <a:buFont typeface="Wingdings" panose="05000000000000000000" pitchFamily="2" charset="2"/>
              <a:buChar char="§"/>
            </a:pPr>
            <a:r>
              <a:rPr lang="en-US" sz="2400" dirty="0">
                <a:latin typeface="Red Hat Display" panose="02010503040201060303" pitchFamily="2" charset="0"/>
                <a:cs typeface="Times New Roman" panose="02020603050405020304" pitchFamily="18" charset="0"/>
              </a:rPr>
              <a:t>House/Senate Committee on Appropriations </a:t>
            </a:r>
          </a:p>
          <a:p>
            <a:endParaRPr lang="en-US" sz="2400" dirty="0">
              <a:latin typeface="Red Hat Display" panose="02010503040201060303" pitchFamily="2" charset="0"/>
              <a:cs typeface="Times New Roman" panose="02020603050405020304" pitchFamily="18" charset="0"/>
            </a:endParaRPr>
          </a:p>
          <a:p>
            <a:pPr marL="342900" indent="-342900">
              <a:buFont typeface="Wingdings" panose="05000000000000000000" pitchFamily="2" charset="2"/>
              <a:buChar char="§"/>
            </a:pPr>
            <a:r>
              <a:rPr lang="en-US" sz="2400" dirty="0">
                <a:latin typeface="Red Hat Display" panose="02010503040201060303" pitchFamily="2" charset="0"/>
                <a:cs typeface="Times New Roman" panose="02020603050405020304" pitchFamily="18" charset="0"/>
              </a:rPr>
              <a:t>Bi-partisan in nature</a:t>
            </a:r>
          </a:p>
        </p:txBody>
      </p:sp>
      <p:sp>
        <p:nvSpPr>
          <p:cNvPr id="9" name="TextBox 8">
            <a:extLst>
              <a:ext uri="{FF2B5EF4-FFF2-40B4-BE49-F238E27FC236}">
                <a16:creationId xmlns:a16="http://schemas.microsoft.com/office/drawing/2014/main" id="{2E5F28C0-5DAE-2C7F-992B-24A1C8375A19}"/>
              </a:ext>
            </a:extLst>
          </p:cNvPr>
          <p:cNvSpPr txBox="1"/>
          <p:nvPr/>
        </p:nvSpPr>
        <p:spPr>
          <a:xfrm>
            <a:off x="4121582" y="6319556"/>
            <a:ext cx="7846541" cy="246221"/>
          </a:xfrm>
          <a:prstGeom prst="rect">
            <a:avLst/>
          </a:prstGeom>
          <a:noFill/>
        </p:spPr>
        <p:txBody>
          <a:bodyPr wrap="square" rtlCol="0">
            <a:spAutoFit/>
          </a:bodyPr>
          <a:lstStyle/>
          <a:p>
            <a:pPr algn="r"/>
            <a:r>
              <a:rPr lang="en-US" sz="1000" dirty="0">
                <a:latin typeface="Segoe UI" panose="020B0502040204020203" pitchFamily="34" charset="0"/>
                <a:cs typeface="Segoe UI" panose="020B0502040204020203" pitchFamily="34" charset="0"/>
              </a:rPr>
              <a:t>© 2023 School Nutrition Association</a:t>
            </a:r>
          </a:p>
        </p:txBody>
      </p:sp>
      <p:pic>
        <p:nvPicPr>
          <p:cNvPr id="11" name="Picture 10">
            <a:extLst>
              <a:ext uri="{FF2B5EF4-FFF2-40B4-BE49-F238E27FC236}">
                <a16:creationId xmlns:a16="http://schemas.microsoft.com/office/drawing/2014/main" id="{F37F7A09-6FB4-4C3C-79B7-81A181A2DD44}"/>
              </a:ext>
            </a:extLst>
          </p:cNvPr>
          <p:cNvPicPr>
            <a:picLocks noChangeAspect="1"/>
          </p:cNvPicPr>
          <p:nvPr/>
        </p:nvPicPr>
        <p:blipFill>
          <a:blip r:embed="rId4"/>
          <a:srcRect/>
          <a:stretch/>
        </p:blipFill>
        <p:spPr>
          <a:xfrm>
            <a:off x="8689051" y="3605832"/>
            <a:ext cx="3094410" cy="2093766"/>
          </a:xfrm>
          <a:prstGeom prst="rect">
            <a:avLst/>
          </a:prstGeom>
          <a:ln>
            <a:noFill/>
          </a:ln>
          <a:effectLst>
            <a:glow rad="228600">
              <a:schemeClr val="accent3">
                <a:satMod val="175000"/>
                <a:alpha val="40000"/>
              </a:schemeClr>
            </a:glow>
            <a:outerShdw blurRad="190500" dist="228600" dir="2700000" algn="ctr">
              <a:srgbClr val="000000">
                <a:alpha val="30000"/>
              </a:srgbClr>
            </a:outerShdw>
            <a:reflection blurRad="6350" stA="52000" endA="300" endPos="35000" dir="5400000" sy="-100000" algn="bl" rotWithShape="0"/>
            <a:softEdge rad="12700"/>
          </a:effectLst>
          <a:scene3d>
            <a:camera prst="isometricOffAxis1Right"/>
            <a:lightRig rig="glow" dir="t">
              <a:rot lat="0" lon="0" rev="4800000"/>
            </a:lightRig>
          </a:scene3d>
          <a:sp3d prstMaterial="matte">
            <a:bevelT w="127000" h="63500"/>
          </a:sp3d>
        </p:spPr>
      </p:pic>
    </p:spTree>
    <p:extLst>
      <p:ext uri="{BB962C8B-B14F-4D97-AF65-F5344CB8AC3E}">
        <p14:creationId xmlns:p14="http://schemas.microsoft.com/office/powerpoint/2010/main" val="1344302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7A2F6-4E42-7E33-4365-ED668207A041}"/>
              </a:ext>
            </a:extLst>
          </p:cNvPr>
          <p:cNvSpPr/>
          <p:nvPr/>
        </p:nvSpPr>
        <p:spPr>
          <a:xfrm>
            <a:off x="-1" y="0"/>
            <a:ext cx="12192001" cy="840259"/>
          </a:xfrm>
          <a:prstGeom prst="rect">
            <a:avLst/>
          </a:prstGeom>
          <a:solidFill>
            <a:srgbClr val="5C0A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AA684E37-0809-CB03-80AE-4D3985B64993}"/>
              </a:ext>
            </a:extLst>
          </p:cNvPr>
          <p:cNvPicPr>
            <a:picLocks noChangeAspect="1"/>
          </p:cNvPicPr>
          <p:nvPr/>
        </p:nvPicPr>
        <p:blipFill>
          <a:blip r:embed="rId2"/>
          <a:stretch>
            <a:fillRect/>
          </a:stretch>
        </p:blipFill>
        <p:spPr>
          <a:xfrm>
            <a:off x="223877" y="5507435"/>
            <a:ext cx="1419572" cy="1058342"/>
          </a:xfrm>
          <a:prstGeom prst="rect">
            <a:avLst/>
          </a:prstGeom>
        </p:spPr>
      </p:pic>
      <p:sp>
        <p:nvSpPr>
          <p:cNvPr id="7" name="TextBox 6">
            <a:extLst>
              <a:ext uri="{FF2B5EF4-FFF2-40B4-BE49-F238E27FC236}">
                <a16:creationId xmlns:a16="http://schemas.microsoft.com/office/drawing/2014/main" id="{833ECA91-88FE-9FEE-4907-0A45A6FDFA68}"/>
              </a:ext>
            </a:extLst>
          </p:cNvPr>
          <p:cNvSpPr txBox="1"/>
          <p:nvPr/>
        </p:nvSpPr>
        <p:spPr>
          <a:xfrm>
            <a:off x="1029728" y="420129"/>
            <a:ext cx="10132541" cy="1323439"/>
          </a:xfrm>
          <a:prstGeom prst="rect">
            <a:avLst/>
          </a:prstGeom>
          <a:noFill/>
        </p:spPr>
        <p:txBody>
          <a:bodyPr wrap="square" rtlCol="0">
            <a:spAutoFit/>
          </a:bodyPr>
          <a:lstStyle/>
          <a:p>
            <a:pPr algn="ctr"/>
            <a:endParaRPr lang="en-US" sz="4000" dirty="0">
              <a:latin typeface="Red Hat Display" panose="02010503040201060303" pitchFamily="2" charset="0"/>
              <a:cs typeface="Segoe UI" panose="020B0502040204020203" pitchFamily="34" charset="0"/>
            </a:endParaRPr>
          </a:p>
          <a:p>
            <a:pPr algn="ctr"/>
            <a:r>
              <a:rPr lang="en-US" sz="4000" dirty="0">
                <a:latin typeface="Red Hat Display" panose="02010503040201060303" pitchFamily="2" charset="0"/>
                <a:cs typeface="Segoe UI" panose="020B0502040204020203" pitchFamily="34" charset="0"/>
              </a:rPr>
              <a:t>Why It Matters?</a:t>
            </a:r>
          </a:p>
        </p:txBody>
      </p:sp>
      <p:sp>
        <p:nvSpPr>
          <p:cNvPr id="8" name="TextBox 7">
            <a:extLst>
              <a:ext uri="{FF2B5EF4-FFF2-40B4-BE49-F238E27FC236}">
                <a16:creationId xmlns:a16="http://schemas.microsoft.com/office/drawing/2014/main" id="{3871DA7E-112E-387A-84C4-D8470F8AC820}"/>
              </a:ext>
            </a:extLst>
          </p:cNvPr>
          <p:cNvSpPr txBox="1"/>
          <p:nvPr/>
        </p:nvSpPr>
        <p:spPr>
          <a:xfrm>
            <a:off x="631823" y="2158757"/>
            <a:ext cx="10132541" cy="3046988"/>
          </a:xfrm>
          <a:prstGeom prst="rect">
            <a:avLst/>
          </a:prstGeom>
          <a:noFill/>
        </p:spPr>
        <p:txBody>
          <a:bodyPr wrap="square" rtlCol="0">
            <a:spAutoFit/>
          </a:bodyPr>
          <a:lstStyle/>
          <a:p>
            <a:pPr marL="342900" indent="-342900">
              <a:buFont typeface="Wingdings" panose="05000000000000000000" pitchFamily="2" charset="2"/>
              <a:buChar char="§"/>
            </a:pPr>
            <a:r>
              <a:rPr lang="en-US" sz="2400" dirty="0">
                <a:latin typeface="Red Hat Display" panose="02010503040201060303" pitchFamily="2" charset="0"/>
                <a:cs typeface="Times New Roman" panose="02020603050405020304" pitchFamily="18" charset="0"/>
              </a:rPr>
              <a:t>Continues to keep SNA priorities in the forefront, throughout the year, beyond LAC</a:t>
            </a:r>
          </a:p>
          <a:p>
            <a:pPr marL="342900" indent="-342900">
              <a:buFont typeface="Wingdings" panose="05000000000000000000" pitchFamily="2" charset="2"/>
              <a:buChar char="§"/>
            </a:pPr>
            <a:endParaRPr lang="en-US" sz="2400" dirty="0">
              <a:latin typeface="Red Hat Display" panose="02010503040201060303" pitchFamily="2" charset="0"/>
              <a:cs typeface="Times New Roman" panose="02020603050405020304" pitchFamily="18" charset="0"/>
            </a:endParaRPr>
          </a:p>
          <a:p>
            <a:pPr marL="342900" indent="-342900">
              <a:buFont typeface="Wingdings" panose="05000000000000000000" pitchFamily="2" charset="2"/>
              <a:buChar char="§"/>
            </a:pPr>
            <a:r>
              <a:rPr lang="en-US" sz="2400" dirty="0">
                <a:latin typeface="Red Hat Display" panose="02010503040201060303" pitchFamily="2" charset="0"/>
                <a:cs typeface="Times New Roman" panose="02020603050405020304" pitchFamily="18" charset="0"/>
              </a:rPr>
              <a:t>Works in conjunction with Action Alerts and other grassroots advocacy</a:t>
            </a:r>
          </a:p>
          <a:p>
            <a:pPr marL="342900" indent="-342900">
              <a:buFont typeface="Wingdings" panose="05000000000000000000" pitchFamily="2" charset="2"/>
              <a:buChar char="§"/>
            </a:pPr>
            <a:endParaRPr lang="en-US" sz="2400" dirty="0">
              <a:latin typeface="Red Hat Display" panose="02010503040201060303" pitchFamily="2" charset="0"/>
              <a:cs typeface="Times New Roman" panose="02020603050405020304" pitchFamily="18" charset="0"/>
            </a:endParaRPr>
          </a:p>
          <a:p>
            <a:pPr marL="342900" indent="-342900">
              <a:buFont typeface="Wingdings" panose="05000000000000000000" pitchFamily="2" charset="2"/>
              <a:buChar char="§"/>
            </a:pPr>
            <a:r>
              <a:rPr lang="en-US" sz="2400" dirty="0">
                <a:latin typeface="Red Hat Display" panose="02010503040201060303" pitchFamily="2" charset="0"/>
                <a:cs typeface="Times New Roman" panose="02020603050405020304" pitchFamily="18" charset="0"/>
              </a:rPr>
              <a:t>Builds relationships with Members of Congress </a:t>
            </a:r>
          </a:p>
          <a:p>
            <a:endParaRPr lang="en-US" sz="2400" dirty="0">
              <a:latin typeface="Red Hat Display" panose="02010503040201060303" pitchFamily="2" charset="0"/>
              <a:cs typeface="Times New Roman" panose="02020603050405020304" pitchFamily="18" charset="0"/>
            </a:endParaRPr>
          </a:p>
          <a:p>
            <a:pPr marL="342900" indent="-342900">
              <a:buFont typeface="Wingdings" panose="05000000000000000000" pitchFamily="2" charset="2"/>
              <a:buChar char="§"/>
            </a:pPr>
            <a:r>
              <a:rPr lang="en-US" sz="2400" dirty="0">
                <a:latin typeface="Red Hat Display" panose="02010503040201060303" pitchFamily="2" charset="0"/>
                <a:cs typeface="Times New Roman" panose="02020603050405020304" pitchFamily="18" charset="0"/>
              </a:rPr>
              <a:t>SNA presence on Child Nutrition Issues</a:t>
            </a:r>
          </a:p>
        </p:txBody>
      </p:sp>
      <p:sp>
        <p:nvSpPr>
          <p:cNvPr id="9" name="TextBox 8">
            <a:extLst>
              <a:ext uri="{FF2B5EF4-FFF2-40B4-BE49-F238E27FC236}">
                <a16:creationId xmlns:a16="http://schemas.microsoft.com/office/drawing/2014/main" id="{2E5F28C0-5DAE-2C7F-992B-24A1C8375A19}"/>
              </a:ext>
            </a:extLst>
          </p:cNvPr>
          <p:cNvSpPr txBox="1"/>
          <p:nvPr/>
        </p:nvSpPr>
        <p:spPr>
          <a:xfrm>
            <a:off x="4121582" y="6319556"/>
            <a:ext cx="7846541" cy="246221"/>
          </a:xfrm>
          <a:prstGeom prst="rect">
            <a:avLst/>
          </a:prstGeom>
          <a:noFill/>
        </p:spPr>
        <p:txBody>
          <a:bodyPr wrap="square" rtlCol="0">
            <a:spAutoFit/>
          </a:bodyPr>
          <a:lstStyle/>
          <a:p>
            <a:pPr algn="r"/>
            <a:r>
              <a:rPr lang="en-US" sz="1000" dirty="0">
                <a:latin typeface="Segoe UI" panose="020B0502040204020203" pitchFamily="34" charset="0"/>
                <a:cs typeface="Segoe UI" panose="020B0502040204020203" pitchFamily="34" charset="0"/>
              </a:rPr>
              <a:t>© 2023 School Nutrition Association</a:t>
            </a:r>
          </a:p>
        </p:txBody>
      </p:sp>
      <p:pic>
        <p:nvPicPr>
          <p:cNvPr id="11" name="Picture 10">
            <a:extLst>
              <a:ext uri="{FF2B5EF4-FFF2-40B4-BE49-F238E27FC236}">
                <a16:creationId xmlns:a16="http://schemas.microsoft.com/office/drawing/2014/main" id="{F37F7A09-6FB4-4C3C-79B7-81A181A2DD44}"/>
              </a:ext>
            </a:extLst>
          </p:cNvPr>
          <p:cNvPicPr>
            <a:picLocks noChangeAspect="1"/>
          </p:cNvPicPr>
          <p:nvPr/>
        </p:nvPicPr>
        <p:blipFill>
          <a:blip r:embed="rId3"/>
          <a:srcRect/>
          <a:stretch/>
        </p:blipFill>
        <p:spPr>
          <a:xfrm>
            <a:off x="7916145" y="3755872"/>
            <a:ext cx="1910925" cy="2563684"/>
          </a:xfrm>
          <a:prstGeom prst="rect">
            <a:avLst/>
          </a:prstGeom>
          <a:ln>
            <a:noFill/>
          </a:ln>
          <a:effectLst>
            <a:glow rad="228600">
              <a:schemeClr val="accent3">
                <a:satMod val="175000"/>
                <a:alpha val="40000"/>
              </a:schemeClr>
            </a:glow>
            <a:outerShdw blurRad="190500" dist="228600" dir="2700000" algn="ctr">
              <a:srgbClr val="000000">
                <a:alpha val="30000"/>
              </a:srgbClr>
            </a:outerShdw>
            <a:reflection blurRad="6350" stA="52000" endA="300" endPos="35000" dir="5400000" sy="-100000" algn="bl" rotWithShape="0"/>
            <a:softEdge rad="12700"/>
          </a:effectLst>
          <a:scene3d>
            <a:camera prst="isometricOffAxis1Right"/>
            <a:lightRig rig="glow" dir="t">
              <a:rot lat="0" lon="0" rev="4800000"/>
            </a:lightRig>
          </a:scene3d>
          <a:sp3d prstMaterial="matte">
            <a:bevelT w="127000" h="63500"/>
          </a:sp3d>
        </p:spPr>
      </p:pic>
    </p:spTree>
    <p:extLst>
      <p:ext uri="{BB962C8B-B14F-4D97-AF65-F5344CB8AC3E}">
        <p14:creationId xmlns:p14="http://schemas.microsoft.com/office/powerpoint/2010/main" val="2773807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7A2F6-4E42-7E33-4365-ED668207A041}"/>
              </a:ext>
            </a:extLst>
          </p:cNvPr>
          <p:cNvSpPr/>
          <p:nvPr/>
        </p:nvSpPr>
        <p:spPr>
          <a:xfrm>
            <a:off x="-1" y="0"/>
            <a:ext cx="12192001" cy="840259"/>
          </a:xfrm>
          <a:prstGeom prst="rect">
            <a:avLst/>
          </a:prstGeom>
          <a:solidFill>
            <a:srgbClr val="5C0A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AA684E37-0809-CB03-80AE-4D3985B64993}"/>
              </a:ext>
            </a:extLst>
          </p:cNvPr>
          <p:cNvPicPr>
            <a:picLocks noChangeAspect="1"/>
          </p:cNvPicPr>
          <p:nvPr/>
        </p:nvPicPr>
        <p:blipFill>
          <a:blip r:embed="rId3"/>
          <a:stretch>
            <a:fillRect/>
          </a:stretch>
        </p:blipFill>
        <p:spPr>
          <a:xfrm>
            <a:off x="223877" y="5507435"/>
            <a:ext cx="1419572" cy="1058342"/>
          </a:xfrm>
          <a:prstGeom prst="rect">
            <a:avLst/>
          </a:prstGeom>
        </p:spPr>
      </p:pic>
      <p:sp>
        <p:nvSpPr>
          <p:cNvPr id="7" name="TextBox 6">
            <a:extLst>
              <a:ext uri="{FF2B5EF4-FFF2-40B4-BE49-F238E27FC236}">
                <a16:creationId xmlns:a16="http://schemas.microsoft.com/office/drawing/2014/main" id="{833ECA91-88FE-9FEE-4907-0A45A6FDFA68}"/>
              </a:ext>
            </a:extLst>
          </p:cNvPr>
          <p:cNvSpPr txBox="1"/>
          <p:nvPr/>
        </p:nvSpPr>
        <p:spPr>
          <a:xfrm>
            <a:off x="1029728" y="314383"/>
            <a:ext cx="10132541" cy="1323439"/>
          </a:xfrm>
          <a:prstGeom prst="rect">
            <a:avLst/>
          </a:prstGeom>
          <a:noFill/>
        </p:spPr>
        <p:txBody>
          <a:bodyPr wrap="square" rtlCol="0">
            <a:spAutoFit/>
          </a:bodyPr>
          <a:lstStyle/>
          <a:p>
            <a:pPr algn="ctr"/>
            <a:endParaRPr lang="en-US" sz="4000" dirty="0">
              <a:latin typeface="Red Hat Display" panose="02010503040201060303" pitchFamily="2" charset="0"/>
              <a:cs typeface="Segoe UI" panose="020B0502040204020203" pitchFamily="34" charset="0"/>
            </a:endParaRPr>
          </a:p>
          <a:p>
            <a:pPr algn="ctr"/>
            <a:r>
              <a:rPr lang="en-US" sz="4000" dirty="0">
                <a:latin typeface="Red Hat Display" panose="02010503040201060303" pitchFamily="2" charset="0"/>
                <a:cs typeface="Segoe UI" panose="020B0502040204020203" pitchFamily="34" charset="0"/>
              </a:rPr>
              <a:t>SNA Industry Members</a:t>
            </a:r>
          </a:p>
        </p:txBody>
      </p:sp>
      <p:sp>
        <p:nvSpPr>
          <p:cNvPr id="8" name="TextBox 7">
            <a:extLst>
              <a:ext uri="{FF2B5EF4-FFF2-40B4-BE49-F238E27FC236}">
                <a16:creationId xmlns:a16="http://schemas.microsoft.com/office/drawing/2014/main" id="{3871DA7E-112E-387A-84C4-D8470F8AC820}"/>
              </a:ext>
            </a:extLst>
          </p:cNvPr>
          <p:cNvSpPr txBox="1"/>
          <p:nvPr/>
        </p:nvSpPr>
        <p:spPr>
          <a:xfrm>
            <a:off x="631823" y="2158757"/>
            <a:ext cx="10132541" cy="461665"/>
          </a:xfrm>
          <a:prstGeom prst="rect">
            <a:avLst/>
          </a:prstGeom>
          <a:noFill/>
        </p:spPr>
        <p:txBody>
          <a:bodyPr wrap="square" rtlCol="0">
            <a:spAutoFit/>
          </a:bodyPr>
          <a:lstStyle/>
          <a:p>
            <a:pPr marL="342900" indent="-342900">
              <a:buFont typeface="Wingdings" panose="05000000000000000000" pitchFamily="2" charset="2"/>
              <a:buChar char="§"/>
            </a:pPr>
            <a:endParaRPr lang="en-US" sz="2400" dirty="0">
              <a:latin typeface="Red Hat Display" panose="02010503040201060303" pitchFamily="2" charset="0"/>
              <a:cs typeface="Times New Roman" panose="02020603050405020304" pitchFamily="18" charset="0"/>
            </a:endParaRPr>
          </a:p>
        </p:txBody>
      </p:sp>
      <p:sp>
        <p:nvSpPr>
          <p:cNvPr id="9" name="TextBox 8">
            <a:extLst>
              <a:ext uri="{FF2B5EF4-FFF2-40B4-BE49-F238E27FC236}">
                <a16:creationId xmlns:a16="http://schemas.microsoft.com/office/drawing/2014/main" id="{2E5F28C0-5DAE-2C7F-992B-24A1C8375A19}"/>
              </a:ext>
            </a:extLst>
          </p:cNvPr>
          <p:cNvSpPr txBox="1"/>
          <p:nvPr/>
        </p:nvSpPr>
        <p:spPr>
          <a:xfrm>
            <a:off x="4121582" y="6319556"/>
            <a:ext cx="7846541" cy="246221"/>
          </a:xfrm>
          <a:prstGeom prst="rect">
            <a:avLst/>
          </a:prstGeom>
          <a:noFill/>
        </p:spPr>
        <p:txBody>
          <a:bodyPr wrap="square" rtlCol="0">
            <a:spAutoFit/>
          </a:bodyPr>
          <a:lstStyle/>
          <a:p>
            <a:pPr algn="r"/>
            <a:r>
              <a:rPr lang="en-US" sz="1000" dirty="0">
                <a:latin typeface="Segoe UI" panose="020B0502040204020203" pitchFamily="34" charset="0"/>
                <a:cs typeface="Segoe UI" panose="020B0502040204020203" pitchFamily="34" charset="0"/>
              </a:rPr>
              <a:t>© 2023 School Nutrition Association</a:t>
            </a:r>
          </a:p>
        </p:txBody>
      </p:sp>
      <p:pic>
        <p:nvPicPr>
          <p:cNvPr id="12" name="Picture 11">
            <a:extLst>
              <a:ext uri="{FF2B5EF4-FFF2-40B4-BE49-F238E27FC236}">
                <a16:creationId xmlns:a16="http://schemas.microsoft.com/office/drawing/2014/main" id="{46A22396-A7F3-595E-F15E-228FEC9D8992}"/>
              </a:ext>
            </a:extLst>
          </p:cNvPr>
          <p:cNvPicPr>
            <a:picLocks noChangeAspect="1"/>
          </p:cNvPicPr>
          <p:nvPr/>
        </p:nvPicPr>
        <p:blipFill>
          <a:blip r:embed="rId4"/>
          <a:stretch>
            <a:fillRect/>
          </a:stretch>
        </p:blipFill>
        <p:spPr>
          <a:xfrm rot="20834179">
            <a:off x="1358727" y="2018171"/>
            <a:ext cx="2679019" cy="37690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id="{ACAF6137-CEE9-AA32-511D-B281E7BE65A3}"/>
              </a:ext>
            </a:extLst>
          </p:cNvPr>
          <p:cNvSpPr txBox="1"/>
          <p:nvPr/>
        </p:nvSpPr>
        <p:spPr>
          <a:xfrm>
            <a:off x="4371303" y="2249287"/>
            <a:ext cx="7347097" cy="1384995"/>
          </a:xfrm>
          <a:prstGeom prst="rect">
            <a:avLst/>
          </a:prstGeom>
          <a:noFill/>
        </p:spPr>
        <p:txBody>
          <a:bodyPr wrap="square" rtlCol="0">
            <a:spAutoFit/>
          </a:bodyPr>
          <a:lstStyle/>
          <a:p>
            <a:r>
              <a:rPr lang="en-US" sz="2800" dirty="0">
                <a:latin typeface="Red Hat Display" panose="02010503040201060303" pitchFamily="2" charset="0"/>
              </a:rPr>
              <a:t>Before you can participate in the SNA PAC, your corporation must provide annual authorization to solicit PAC donations. </a:t>
            </a:r>
          </a:p>
        </p:txBody>
      </p:sp>
      <p:pic>
        <p:nvPicPr>
          <p:cNvPr id="15" name="Picture 14" descr="A picture containing writing implement, stationary, pen&#10;&#10;Description automatically generated">
            <a:extLst>
              <a:ext uri="{FF2B5EF4-FFF2-40B4-BE49-F238E27FC236}">
                <a16:creationId xmlns:a16="http://schemas.microsoft.com/office/drawing/2014/main" id="{0AACB1B0-570F-E61C-FFE3-47DBCBD4DD54}"/>
              </a:ext>
            </a:extLst>
          </p:cNvPr>
          <p:cNvPicPr>
            <a:picLocks noChangeAspect="1"/>
          </p:cNvPicPr>
          <p:nvPr/>
        </p:nvPicPr>
        <p:blipFill>
          <a:blip r:embed="rId5"/>
          <a:stretch>
            <a:fillRect/>
          </a:stretch>
        </p:blipFill>
        <p:spPr>
          <a:xfrm>
            <a:off x="7967162" y="4163451"/>
            <a:ext cx="1695110" cy="2279215"/>
          </a:xfrm>
          <a:prstGeom prst="rect">
            <a:avLst/>
          </a:prstGeom>
          <a:effectLst>
            <a:softEdge rad="127000"/>
          </a:effectLst>
          <a:scene3d>
            <a:camera prst="perspectiveFront"/>
            <a:lightRig rig="threePt" dir="t"/>
          </a:scene3d>
        </p:spPr>
      </p:pic>
    </p:spTree>
    <p:extLst>
      <p:ext uri="{BB962C8B-B14F-4D97-AF65-F5344CB8AC3E}">
        <p14:creationId xmlns:p14="http://schemas.microsoft.com/office/powerpoint/2010/main" val="3950299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7A2F6-4E42-7E33-4365-ED668207A041}"/>
              </a:ext>
            </a:extLst>
          </p:cNvPr>
          <p:cNvSpPr/>
          <p:nvPr/>
        </p:nvSpPr>
        <p:spPr>
          <a:xfrm>
            <a:off x="-1" y="0"/>
            <a:ext cx="12192001" cy="840259"/>
          </a:xfrm>
          <a:prstGeom prst="rect">
            <a:avLst/>
          </a:prstGeom>
          <a:solidFill>
            <a:srgbClr val="5C0A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AA684E37-0809-CB03-80AE-4D3985B64993}"/>
              </a:ext>
            </a:extLst>
          </p:cNvPr>
          <p:cNvPicPr>
            <a:picLocks noChangeAspect="1"/>
          </p:cNvPicPr>
          <p:nvPr/>
        </p:nvPicPr>
        <p:blipFill>
          <a:blip r:embed="rId3"/>
          <a:stretch>
            <a:fillRect/>
          </a:stretch>
        </p:blipFill>
        <p:spPr>
          <a:xfrm>
            <a:off x="223877" y="5507435"/>
            <a:ext cx="1419572" cy="1058342"/>
          </a:xfrm>
          <a:prstGeom prst="rect">
            <a:avLst/>
          </a:prstGeom>
        </p:spPr>
      </p:pic>
      <p:sp>
        <p:nvSpPr>
          <p:cNvPr id="7" name="TextBox 6">
            <a:extLst>
              <a:ext uri="{FF2B5EF4-FFF2-40B4-BE49-F238E27FC236}">
                <a16:creationId xmlns:a16="http://schemas.microsoft.com/office/drawing/2014/main" id="{833ECA91-88FE-9FEE-4907-0A45A6FDFA68}"/>
              </a:ext>
            </a:extLst>
          </p:cNvPr>
          <p:cNvSpPr txBox="1"/>
          <p:nvPr/>
        </p:nvSpPr>
        <p:spPr>
          <a:xfrm>
            <a:off x="1029728" y="420129"/>
            <a:ext cx="10132541" cy="1323439"/>
          </a:xfrm>
          <a:prstGeom prst="rect">
            <a:avLst/>
          </a:prstGeom>
          <a:noFill/>
        </p:spPr>
        <p:txBody>
          <a:bodyPr wrap="square" rtlCol="0">
            <a:spAutoFit/>
          </a:bodyPr>
          <a:lstStyle/>
          <a:p>
            <a:pPr algn="ctr"/>
            <a:endParaRPr lang="en-US" sz="4000" dirty="0">
              <a:latin typeface="Red Hat Display" panose="02010503040201060303" pitchFamily="2" charset="0"/>
              <a:cs typeface="Segoe UI" panose="020B0502040204020203" pitchFamily="34" charset="0"/>
            </a:endParaRPr>
          </a:p>
          <a:p>
            <a:pPr algn="ctr"/>
            <a:r>
              <a:rPr lang="en-US" sz="4000" dirty="0">
                <a:latin typeface="Red Hat Display" panose="02010503040201060303" pitchFamily="2" charset="0"/>
                <a:cs typeface="Segoe UI" panose="020B0502040204020203" pitchFamily="34" charset="0"/>
              </a:rPr>
              <a:t>Ways SNA Collects PAC Contributions</a:t>
            </a:r>
          </a:p>
        </p:txBody>
      </p:sp>
      <p:sp>
        <p:nvSpPr>
          <p:cNvPr id="8" name="TextBox 7">
            <a:extLst>
              <a:ext uri="{FF2B5EF4-FFF2-40B4-BE49-F238E27FC236}">
                <a16:creationId xmlns:a16="http://schemas.microsoft.com/office/drawing/2014/main" id="{3871DA7E-112E-387A-84C4-D8470F8AC820}"/>
              </a:ext>
            </a:extLst>
          </p:cNvPr>
          <p:cNvSpPr txBox="1"/>
          <p:nvPr/>
        </p:nvSpPr>
        <p:spPr>
          <a:xfrm>
            <a:off x="686420" y="2241079"/>
            <a:ext cx="10132541" cy="2677656"/>
          </a:xfrm>
          <a:prstGeom prst="rect">
            <a:avLst/>
          </a:prstGeom>
          <a:noFill/>
        </p:spPr>
        <p:txBody>
          <a:bodyPr wrap="square" rtlCol="0">
            <a:spAutoFit/>
          </a:bodyPr>
          <a:lstStyle/>
          <a:p>
            <a:pPr marL="342900" indent="-342900">
              <a:buFont typeface="Wingdings" panose="05000000000000000000" pitchFamily="2" charset="2"/>
              <a:buChar char="§"/>
            </a:pPr>
            <a:r>
              <a:rPr lang="en-US" sz="2400" dirty="0">
                <a:latin typeface="Red Hat Display" panose="02010503040201060303" pitchFamily="2" charset="0"/>
                <a:cs typeface="Times New Roman" panose="02020603050405020304" pitchFamily="18" charset="0"/>
              </a:rPr>
              <a:t>Box check on membership renewal form</a:t>
            </a:r>
          </a:p>
          <a:p>
            <a:endParaRPr lang="en-US" sz="2400" dirty="0">
              <a:latin typeface="Red Hat Display" panose="02010503040201060303" pitchFamily="2" charset="0"/>
              <a:cs typeface="Times New Roman" panose="02020603050405020304" pitchFamily="18" charset="0"/>
            </a:endParaRPr>
          </a:p>
          <a:p>
            <a:pPr marL="342900" indent="-342900">
              <a:buFont typeface="Wingdings" panose="05000000000000000000" pitchFamily="2" charset="2"/>
              <a:buChar char="§"/>
            </a:pPr>
            <a:r>
              <a:rPr lang="en-US" sz="2400" dirty="0">
                <a:latin typeface="Red Hat Display" panose="02010503040201060303" pitchFamily="2" charset="0"/>
                <a:cs typeface="Times New Roman" panose="02020603050405020304" pitchFamily="18" charset="0"/>
              </a:rPr>
              <a:t>Online on the SNA website</a:t>
            </a:r>
          </a:p>
          <a:p>
            <a:endParaRPr lang="en-US" sz="2400" dirty="0">
              <a:latin typeface="Red Hat Display" panose="02010503040201060303" pitchFamily="2" charset="0"/>
              <a:cs typeface="Times New Roman" panose="02020603050405020304" pitchFamily="18" charset="0"/>
            </a:endParaRPr>
          </a:p>
          <a:p>
            <a:pPr marL="342900" indent="-342900">
              <a:buFont typeface="Wingdings" panose="05000000000000000000" pitchFamily="2" charset="2"/>
              <a:buChar char="§"/>
            </a:pPr>
            <a:r>
              <a:rPr lang="en-US" sz="2400" dirty="0">
                <a:latin typeface="Red Hat Display" panose="02010503040201060303" pitchFamily="2" charset="0"/>
                <a:cs typeface="Times New Roman" panose="02020603050405020304" pitchFamily="18" charset="0"/>
              </a:rPr>
              <a:t>Text 2Give  </a:t>
            </a:r>
          </a:p>
          <a:p>
            <a:endParaRPr lang="en-US" sz="2400" dirty="0">
              <a:latin typeface="Red Hat Display" panose="02010503040201060303" pitchFamily="2" charset="0"/>
              <a:cs typeface="Times New Roman" panose="02020603050405020304" pitchFamily="18" charset="0"/>
            </a:endParaRPr>
          </a:p>
          <a:p>
            <a:pPr marL="342900" indent="-342900">
              <a:buFont typeface="Wingdings" panose="05000000000000000000" pitchFamily="2" charset="2"/>
              <a:buChar char="§"/>
            </a:pPr>
            <a:r>
              <a:rPr lang="en-US" sz="2400" dirty="0">
                <a:latin typeface="Red Hat Display" panose="02010503040201060303" pitchFamily="2" charset="0"/>
                <a:cs typeface="Times New Roman" panose="02020603050405020304" pitchFamily="18" charset="0"/>
              </a:rPr>
              <a:t>Conferences</a:t>
            </a:r>
          </a:p>
        </p:txBody>
      </p:sp>
      <p:sp>
        <p:nvSpPr>
          <p:cNvPr id="9" name="TextBox 8">
            <a:extLst>
              <a:ext uri="{FF2B5EF4-FFF2-40B4-BE49-F238E27FC236}">
                <a16:creationId xmlns:a16="http://schemas.microsoft.com/office/drawing/2014/main" id="{2E5F28C0-5DAE-2C7F-992B-24A1C8375A19}"/>
              </a:ext>
            </a:extLst>
          </p:cNvPr>
          <p:cNvSpPr txBox="1"/>
          <p:nvPr/>
        </p:nvSpPr>
        <p:spPr>
          <a:xfrm>
            <a:off x="4121582" y="6319556"/>
            <a:ext cx="7846541" cy="246221"/>
          </a:xfrm>
          <a:prstGeom prst="rect">
            <a:avLst/>
          </a:prstGeom>
          <a:noFill/>
        </p:spPr>
        <p:txBody>
          <a:bodyPr wrap="square" rtlCol="0">
            <a:spAutoFit/>
          </a:bodyPr>
          <a:lstStyle/>
          <a:p>
            <a:pPr algn="r"/>
            <a:r>
              <a:rPr lang="en-US" sz="1000" dirty="0">
                <a:latin typeface="Segoe UI" panose="020B0502040204020203" pitchFamily="34" charset="0"/>
                <a:cs typeface="Segoe UI" panose="020B0502040204020203" pitchFamily="34" charset="0"/>
              </a:rPr>
              <a:t>© 2023 School Nutrition Association</a:t>
            </a:r>
          </a:p>
        </p:txBody>
      </p:sp>
      <p:pic>
        <p:nvPicPr>
          <p:cNvPr id="3" name="Picture 2" descr="A picture containing text">
            <a:extLst>
              <a:ext uri="{FF2B5EF4-FFF2-40B4-BE49-F238E27FC236}">
                <a16:creationId xmlns:a16="http://schemas.microsoft.com/office/drawing/2014/main" id="{54F3EE67-BF83-A615-9B9C-50AA5CA5223E}"/>
              </a:ext>
            </a:extLst>
          </p:cNvPr>
          <p:cNvPicPr>
            <a:picLocks noChangeAspect="1"/>
          </p:cNvPicPr>
          <p:nvPr/>
        </p:nvPicPr>
        <p:blipFill>
          <a:blip r:embed="rId4"/>
          <a:stretch>
            <a:fillRect/>
          </a:stretch>
        </p:blipFill>
        <p:spPr>
          <a:xfrm rot="341747">
            <a:off x="6687829" y="2740962"/>
            <a:ext cx="4566906" cy="3076615"/>
          </a:xfrm>
          <a:prstGeom prst="rect">
            <a:avLst/>
          </a:prstGeom>
          <a:ln>
            <a:noFill/>
          </a:ln>
          <a:effectLst>
            <a:softEdge rad="112500"/>
          </a:effectLst>
        </p:spPr>
      </p:pic>
    </p:spTree>
    <p:extLst>
      <p:ext uri="{BB962C8B-B14F-4D97-AF65-F5344CB8AC3E}">
        <p14:creationId xmlns:p14="http://schemas.microsoft.com/office/powerpoint/2010/main" val="829517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B262FB-12FC-4148-B489-F7E9F65D051F}"/>
</file>

<file path=customXml/itemProps2.xml><?xml version="1.0" encoding="utf-8"?>
<ds:datastoreItem xmlns:ds="http://schemas.openxmlformats.org/officeDocument/2006/customXml" ds:itemID="{ACD39342-4F6E-4152-8618-713B4A25894C}"/>
</file>

<file path=customXml/itemProps3.xml><?xml version="1.0" encoding="utf-8"?>
<ds:datastoreItem xmlns:ds="http://schemas.openxmlformats.org/officeDocument/2006/customXml" ds:itemID="{979B8E5E-4F00-479B-A0F2-E8804F3FDD35}"/>
</file>

<file path=docProps/app.xml><?xml version="1.0" encoding="utf-8"?>
<Properties xmlns="http://schemas.openxmlformats.org/officeDocument/2006/extended-properties" xmlns:vt="http://schemas.openxmlformats.org/officeDocument/2006/docPropsVTypes">
  <TotalTime>2303</TotalTime>
  <Words>1103</Words>
  <Application>Microsoft Office PowerPoint</Application>
  <PresentationFormat>Widescreen</PresentationFormat>
  <Paragraphs>115</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Red Hat Display</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Casselbury</dc:creator>
  <cp:lastModifiedBy>Jessica Negron-Pimentel</cp:lastModifiedBy>
  <cp:revision>3</cp:revision>
  <dcterms:created xsi:type="dcterms:W3CDTF">2022-10-11T15:58:34Z</dcterms:created>
  <dcterms:modified xsi:type="dcterms:W3CDTF">2023-02-16T15:30:43Z</dcterms:modified>
</cp:coreProperties>
</file>